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9"/>
  </p:notesMasterIdLst>
  <p:sldIdLst>
    <p:sldId id="256" r:id="rId2"/>
    <p:sldId id="258" r:id="rId3"/>
    <p:sldId id="259" r:id="rId4"/>
    <p:sldId id="260" r:id="rId5"/>
    <p:sldId id="261" r:id="rId6"/>
    <p:sldId id="298" r:id="rId7"/>
    <p:sldId id="262" r:id="rId8"/>
    <p:sldId id="299" r:id="rId9"/>
    <p:sldId id="303" r:id="rId10"/>
    <p:sldId id="283" r:id="rId11"/>
    <p:sldId id="304" r:id="rId12"/>
    <p:sldId id="301" r:id="rId13"/>
    <p:sldId id="302" r:id="rId14"/>
    <p:sldId id="263" r:id="rId15"/>
    <p:sldId id="275" r:id="rId16"/>
    <p:sldId id="288" r:id="rId17"/>
    <p:sldId id="278" r:id="rId18"/>
  </p:sldIdLst>
  <p:sldSz cx="9144000" cy="5143500" type="screen16x9"/>
  <p:notesSz cx="6858000" cy="9144000"/>
  <p:embeddedFontLst>
    <p:embeddedFont>
      <p:font typeface="Raleway Thin" panose="020B0604020202020204" charset="0"/>
      <p:regular r:id="rId20"/>
      <p:bold r:id="rId21"/>
      <p:italic r:id="rId22"/>
      <p:boldItalic r:id="rId23"/>
    </p:embeddedFont>
    <p:embeddedFont>
      <p:font typeface="Barlow" panose="020B0604020202020204" charset="0"/>
      <p:regular r:id="rId24"/>
      <p:bold r:id="rId25"/>
      <p:italic r:id="rId26"/>
      <p:boldItalic r:id="rId27"/>
    </p:embeddedFont>
    <p:embeddedFont>
      <p:font typeface="Barlow Light" panose="020B0604020202020204" charset="0"/>
      <p:regular r:id="rId28"/>
      <p:bold r:id="rId29"/>
      <p:italic r:id="rId30"/>
      <p:boldItalic r:id="rId31"/>
    </p:embeddedFont>
    <p:embeddedFont>
      <p:font typeface="Edwardian Script ITC" panose="030303020407070D0804" pitchFamily="66" charset="0"/>
      <p:regular r:id="rId32"/>
    </p:embeddedFont>
    <p:embeddedFont>
      <p:font typeface="Raleway" panose="020B0604020202020204" charset="0"/>
      <p:regular r:id="rId33"/>
      <p:bold r:id="rId34"/>
      <p:italic r:id="rId35"/>
      <p:boldItalic r:id="rId36"/>
    </p:embeddedFont>
    <p:embeddedFont>
      <p:font typeface="Calibri" panose="020F0502020204030204" pitchFamily="34" charset="0"/>
      <p:regular r:id="rId37"/>
      <p:bold r:id="rId38"/>
      <p:italic r:id="rId39"/>
      <p:bold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BB9"/>
    <a:srgbClr val="3A3F50"/>
    <a:srgbClr val="92DF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1E2214B-EEA6-4F0E-851E-DA328E0D34B4}">
  <a:tblStyle styleId="{11E2214B-EEA6-4F0E-851E-DA328E0D34B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E44D3EF-30E0-43DB-A017-93B0B98886E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75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9" Type="http://schemas.openxmlformats.org/officeDocument/2006/relationships/font" Target="fonts/font20.fntdata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font" Target="fonts/font18.fntdata"/><Relationship Id="rId40" Type="http://schemas.openxmlformats.org/officeDocument/2006/relationships/font" Target="fonts/font2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font" Target="fonts/font17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font" Target="fonts/font19.fntdata"/></Relationships>
</file>

<file path=ppt/media/image10.jpg>
</file>

<file path=ppt/media/image11.jpg>
</file>

<file path=ppt/media/image12.jp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1" name="Google Shape;2291;gc620bbb036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2" name="Google Shape;2292;gc620bbb036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1" name="Google Shape;2291;gc620bbb036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2" name="Google Shape;2292;gc620bbb036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03580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5" name="Google Shape;85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5" name="Google Shape;1975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6" name="Google Shape;1976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4" name="Google Shape;2414;gc620bbb036_0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5" name="Google Shape;2415;gc620bbb036_0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3" name="Google Shape;2073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4" name="Google Shape;2074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32484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" name="Google Shape;739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" name="Google Shape;739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87371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" name="Google Shape;739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65666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076325" y="1863600"/>
            <a:ext cx="4962600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5400000">
            <a:off x="-303375" y="2166906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554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ctrTitle"/>
          </p:nvPr>
        </p:nvSpPr>
        <p:spPr>
          <a:xfrm>
            <a:off x="1085851" y="2031025"/>
            <a:ext cx="46767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1085851" y="3287726"/>
            <a:ext cx="4676700" cy="3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/>
          <p:nvPr/>
        </p:nvSpPr>
        <p:spPr>
          <a:xfrm rot="5400000">
            <a:off x="-303375" y="2166906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554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gradFill>
          <a:gsLst>
            <a:gs pos="0">
              <a:schemeClr val="accent1"/>
            </a:gs>
            <a:gs pos="50000">
              <a:schemeClr val="accent1"/>
            </a:gs>
            <a:gs pos="100000">
              <a:schemeClr val="accent2"/>
            </a:gs>
          </a:gsLst>
          <a:lin ang="16200038" scaled="0"/>
        </a:gra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554"/>
          </a:p>
        </p:txBody>
      </p:sp>
      <p:sp>
        <p:nvSpPr>
          <p:cNvPr id="18" name="Google Shape;18;p4"/>
          <p:cNvSpPr/>
          <p:nvPr/>
        </p:nvSpPr>
        <p:spPr>
          <a:xfrm rot="5400000">
            <a:off x="-303375" y="927406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554"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1039051" y="1028325"/>
            <a:ext cx="4742700" cy="3579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▸"/>
              <a:defRPr sz="3200">
                <a:solidFill>
                  <a:schemeClr val="lt1"/>
                </a:solidFill>
              </a:defRPr>
            </a:lvl1pPr>
            <a:lvl2pPr marL="914400" lvl="1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2pPr>
            <a:lvl3pPr marL="1371600" lvl="2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3pPr>
            <a:lvl4pPr marL="1828800" lvl="3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4pPr>
            <a:lvl5pPr marL="2286000" lvl="4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5pPr>
            <a:lvl6pPr marL="2743200" lvl="5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6pPr>
            <a:lvl7pPr marL="3200400" lvl="6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7pPr>
            <a:lvl8pPr marL="3657600" lvl="7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8pPr>
            <a:lvl9pPr marL="4114800" lvl="8" indent="-43180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/>
          <p:nvPr/>
        </p:nvSpPr>
        <p:spPr>
          <a:xfrm>
            <a:off x="19051" y="933775"/>
            <a:ext cx="5310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600" b="1">
                <a:solidFill>
                  <a:schemeClr val="accent2"/>
                </a:solidFill>
                <a:latin typeface="Raleway"/>
                <a:ea typeface="Raleway"/>
                <a:cs typeface="Raleway"/>
                <a:sym typeface="Raleway"/>
              </a:rPr>
              <a:t>“</a:t>
            </a:r>
            <a:endParaRPr sz="8600" b="1">
              <a:solidFill>
                <a:schemeClr val="accen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649026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>
                <a:solidFill>
                  <a:schemeClr val="accent2"/>
                </a:solidFill>
              </a:defRPr>
            </a:lvl1pPr>
            <a:lvl2pPr lvl="1">
              <a:buNone/>
              <a:defRPr>
                <a:solidFill>
                  <a:schemeClr val="accent2"/>
                </a:solidFill>
              </a:defRPr>
            </a:lvl2pPr>
            <a:lvl3pPr lvl="2">
              <a:buNone/>
              <a:defRPr>
                <a:solidFill>
                  <a:schemeClr val="accent2"/>
                </a:solidFill>
              </a:defRPr>
            </a:lvl3pPr>
            <a:lvl4pPr lvl="3">
              <a:buNone/>
              <a:defRPr>
                <a:solidFill>
                  <a:schemeClr val="accent2"/>
                </a:solidFill>
              </a:defRPr>
            </a:lvl4pPr>
            <a:lvl5pPr lvl="4">
              <a:buNone/>
              <a:defRPr>
                <a:solidFill>
                  <a:schemeClr val="accent2"/>
                </a:solidFill>
              </a:defRPr>
            </a:lvl5pPr>
            <a:lvl6pPr lvl="5">
              <a:buNone/>
              <a:defRPr>
                <a:solidFill>
                  <a:schemeClr val="accent2"/>
                </a:solidFill>
              </a:defRPr>
            </a:lvl6pPr>
            <a:lvl7pPr lvl="6">
              <a:buNone/>
              <a:defRPr>
                <a:solidFill>
                  <a:schemeClr val="accent2"/>
                </a:solidFill>
              </a:defRPr>
            </a:lvl7pPr>
            <a:lvl8pPr lvl="7">
              <a:buNone/>
              <a:defRPr>
                <a:solidFill>
                  <a:schemeClr val="accent2"/>
                </a:solidFill>
              </a:defRPr>
            </a:lvl8pPr>
            <a:lvl9pPr lvl="8">
              <a:buNone/>
              <a:defRPr>
                <a:solidFill>
                  <a:schemeClr val="accent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554"/>
          </a:p>
        </p:txBody>
      </p:sp>
      <p:sp>
        <p:nvSpPr>
          <p:cNvPr id="24" name="Google Shape;24;p5"/>
          <p:cNvSpPr/>
          <p:nvPr/>
        </p:nvSpPr>
        <p:spPr>
          <a:xfrm rot="5400000">
            <a:off x="-100351" y="724486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554"/>
          </a:p>
        </p:txBody>
      </p:sp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457201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457201" y="1995750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3pPr>
            <a:lvl4pPr marL="1828800" lvl="3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4pPr>
            <a:lvl5pPr marL="2286000" lvl="4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5pPr>
            <a:lvl6pPr marL="2743200" lvl="5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6pPr>
            <a:lvl7pPr marL="3200400" lvl="6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7pPr>
            <a:lvl8pPr marL="3657600" lvl="7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8pPr>
            <a:lvl9pPr marL="4114800" lvl="8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649026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554"/>
          </a:p>
        </p:txBody>
      </p:sp>
      <p:sp>
        <p:nvSpPr>
          <p:cNvPr id="30" name="Google Shape;30;p6"/>
          <p:cNvSpPr/>
          <p:nvPr/>
        </p:nvSpPr>
        <p:spPr>
          <a:xfrm rot="5400000">
            <a:off x="-100351" y="724486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554"/>
          </a:p>
        </p:txBody>
      </p:sp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457201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26826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 sz="1800"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3pPr>
            <a:lvl4pPr marL="1828800" lvl="3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4pPr>
            <a:lvl5pPr marL="2286000" lvl="4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5pPr>
            <a:lvl6pPr marL="2743200" lvl="5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6pPr>
            <a:lvl7pPr marL="3200400" lvl="6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7pPr>
            <a:lvl8pPr marL="3657600" lvl="7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8pPr>
            <a:lvl9pPr marL="4114800" lvl="8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body" idx="2"/>
          </p:nvPr>
        </p:nvSpPr>
        <p:spPr>
          <a:xfrm>
            <a:off x="3415579" y="1995750"/>
            <a:ext cx="26826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 sz="1800"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3pPr>
            <a:lvl4pPr marL="1828800" lvl="3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4pPr>
            <a:lvl5pPr marL="2286000" lvl="4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5pPr>
            <a:lvl6pPr marL="2743200" lvl="5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6pPr>
            <a:lvl7pPr marL="3200400" lvl="6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7pPr>
            <a:lvl8pPr marL="3657600" lvl="7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8pPr>
            <a:lvl9pPr marL="4114800" lvl="8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sldNum" idx="12"/>
          </p:nvPr>
        </p:nvSpPr>
        <p:spPr>
          <a:xfrm>
            <a:off x="8649026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554"/>
          </a:p>
        </p:txBody>
      </p:sp>
      <p:sp>
        <p:nvSpPr>
          <p:cNvPr id="45" name="Google Shape;45;p8"/>
          <p:cNvSpPr/>
          <p:nvPr/>
        </p:nvSpPr>
        <p:spPr>
          <a:xfrm rot="5400000">
            <a:off x="-100351" y="724486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554"/>
          </a:p>
        </p:txBody>
      </p:sp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457201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649026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554"/>
          </a:p>
        </p:txBody>
      </p:sp>
      <p:sp>
        <p:nvSpPr>
          <p:cNvPr id="55" name="Google Shape;55;p10"/>
          <p:cNvSpPr txBox="1">
            <a:spLocks noGrp="1"/>
          </p:cNvSpPr>
          <p:nvPr>
            <p:ph type="sldNum" idx="12"/>
          </p:nvPr>
        </p:nvSpPr>
        <p:spPr>
          <a:xfrm>
            <a:off x="8649026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>
  <p:cSld name="BLANK_1">
    <p:bg>
      <p:bgPr>
        <a:gradFill>
          <a:gsLst>
            <a:gs pos="0">
              <a:schemeClr val="accent1"/>
            </a:gs>
            <a:gs pos="50000">
              <a:schemeClr val="accent1"/>
            </a:gs>
            <a:gs pos="100000">
              <a:schemeClr val="accent2"/>
            </a:gs>
          </a:gsLst>
          <a:lin ang="16200038" scaled="0"/>
        </a:gra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1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554"/>
          </a:p>
        </p:txBody>
      </p:sp>
      <p:sp>
        <p:nvSpPr>
          <p:cNvPr id="58" name="Google Shape;58;p11"/>
          <p:cNvSpPr txBox="1">
            <a:spLocks noGrp="1"/>
          </p:cNvSpPr>
          <p:nvPr>
            <p:ph type="sldNum" idx="12"/>
          </p:nvPr>
        </p:nvSpPr>
        <p:spPr>
          <a:xfrm>
            <a:off x="8649026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buNone/>
              <a:defRPr>
                <a:solidFill>
                  <a:schemeClr val="accent2"/>
                </a:solidFill>
              </a:defRPr>
            </a:lvl1pPr>
            <a:lvl2pPr lvl="1" rtl="0">
              <a:buNone/>
              <a:defRPr>
                <a:solidFill>
                  <a:schemeClr val="accent2"/>
                </a:solidFill>
              </a:defRPr>
            </a:lvl2pPr>
            <a:lvl3pPr lvl="2" rtl="0">
              <a:buNone/>
              <a:defRPr>
                <a:solidFill>
                  <a:schemeClr val="accent2"/>
                </a:solidFill>
              </a:defRPr>
            </a:lvl3pPr>
            <a:lvl4pPr lvl="3" rtl="0">
              <a:buNone/>
              <a:defRPr>
                <a:solidFill>
                  <a:schemeClr val="accent2"/>
                </a:solidFill>
              </a:defRPr>
            </a:lvl4pPr>
            <a:lvl5pPr lvl="4" rtl="0">
              <a:buNone/>
              <a:defRPr>
                <a:solidFill>
                  <a:schemeClr val="accent2"/>
                </a:solidFill>
              </a:defRPr>
            </a:lvl5pPr>
            <a:lvl6pPr lvl="5" rtl="0">
              <a:buNone/>
              <a:defRPr>
                <a:solidFill>
                  <a:schemeClr val="accent2"/>
                </a:solidFill>
              </a:defRPr>
            </a:lvl6pPr>
            <a:lvl7pPr lvl="6" rtl="0">
              <a:buNone/>
              <a:defRPr>
                <a:solidFill>
                  <a:schemeClr val="accent2"/>
                </a:solidFill>
              </a:defRPr>
            </a:lvl7pPr>
            <a:lvl8pPr lvl="7" rtl="0">
              <a:buNone/>
              <a:defRPr>
                <a:solidFill>
                  <a:schemeClr val="accent2"/>
                </a:solidFill>
              </a:defRPr>
            </a:lvl8pPr>
            <a:lvl9pPr lvl="8" rtl="0">
              <a:buNone/>
              <a:defRPr>
                <a:solidFill>
                  <a:schemeClr val="accent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16200038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1" y="605600"/>
            <a:ext cx="5640900" cy="10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1" y="1995750"/>
            <a:ext cx="5640900" cy="267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lvl="1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lvl="2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lvl="3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lvl="4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lvl="5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lvl="6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lvl="7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lvl="8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49026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lvl="1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4" r:id="rId6"/>
    <p:sldLayoutId id="2147483656" r:id="rId7"/>
    <p:sldLayoutId id="2147483657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1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jpg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12"/>
          <p:cNvSpPr txBox="1">
            <a:spLocks noGrp="1"/>
          </p:cNvSpPr>
          <p:nvPr>
            <p:ph type="ctrTitle"/>
          </p:nvPr>
        </p:nvSpPr>
        <p:spPr>
          <a:xfrm>
            <a:off x="682678" y="1418838"/>
            <a:ext cx="4467586" cy="224263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en" dirty="0" smtClean="0"/>
              <a:t>TEAM J</a:t>
            </a:r>
            <a:br>
              <a:rPr lang="en" dirty="0" smtClean="0"/>
            </a:br>
            <a:r>
              <a:rPr lang="en" sz="1200" dirty="0" smtClean="0"/>
              <a:t>Folasewa Abdulsalam, Adenike Adesanya, Ibrahim Murtala, Amaobichuckwu Chibuzor</a:t>
            </a:r>
            <a:br>
              <a:rPr lang="en" sz="1200" dirty="0" smtClean="0"/>
            </a:br>
            <a:r>
              <a:rPr lang="en" sz="1600" dirty="0" smtClean="0"/>
              <a:t/>
            </a:r>
            <a:br>
              <a:rPr lang="en" sz="1600" dirty="0" smtClean="0"/>
            </a:br>
            <a:r>
              <a:rPr lang="en" sz="1600" b="1" dirty="0" smtClean="0"/>
              <a:t>A </a:t>
            </a:r>
            <a:r>
              <a:rPr lang="en" sz="1600" b="1" dirty="0"/>
              <a:t>Knowledge based Web-app Predictive System for CO2 Emission.</a:t>
            </a:r>
            <a:endParaRPr sz="1600" b="1" dirty="0"/>
          </a:p>
        </p:txBody>
      </p:sp>
      <p:grpSp>
        <p:nvGrpSpPr>
          <p:cNvPr id="339" name="Google Shape;2038;p33"/>
          <p:cNvGrpSpPr/>
          <p:nvPr/>
        </p:nvGrpSpPr>
        <p:grpSpPr>
          <a:xfrm>
            <a:off x="4703927" y="1003459"/>
            <a:ext cx="4542205" cy="2661224"/>
            <a:chOff x="1177450" y="241631"/>
            <a:chExt cx="6173152" cy="3616776"/>
          </a:xfrm>
          <a:solidFill>
            <a:schemeClr val="accent1"/>
          </a:solidFill>
        </p:grpSpPr>
        <p:sp>
          <p:nvSpPr>
            <p:cNvPr id="340" name="Google Shape;2039;p33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1" name="Google Shape;2040;p33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100013" dist="28575" dir="5400000" algn="bl" rotWithShape="0">
                <a:srgbClr val="38226D">
                  <a:alpha val="3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2" name="Google Shape;2041;p33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3" name="Google Shape;2042;p33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5151" y="1185192"/>
            <a:ext cx="3491347" cy="2171700"/>
          </a:xfrm>
          <a:prstGeom prst="rect">
            <a:avLst/>
          </a:prstGeom>
        </p:spPr>
      </p:pic>
      <p:pic>
        <p:nvPicPr>
          <p:cNvPr id="345" name="image1.png" descr="C:\Users\DSN\Documents\Data Science Nigeria\DATA-SCIENCE-LOGO.png"/>
          <p:cNvPicPr/>
          <p:nvPr/>
        </p:nvPicPr>
        <p:blipFill>
          <a:blip r:embed="rId4"/>
          <a:srcRect/>
          <a:stretch>
            <a:fillRect/>
          </a:stretch>
        </p:blipFill>
        <p:spPr>
          <a:xfrm>
            <a:off x="140457" y="186849"/>
            <a:ext cx="1626235" cy="816610"/>
          </a:xfrm>
          <a:prstGeom prst="rect">
            <a:avLst/>
          </a:prstGeom>
          <a:ln/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3056" y="119021"/>
            <a:ext cx="969729" cy="88443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6831" y="113987"/>
            <a:ext cx="786455" cy="77601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24020">
        <p:circle/>
      </p:transition>
    </mc:Choice>
    <mc:Fallback xmlns="">
      <p:transition spd="slow" advTm="24020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5" name="Google Shape;2295;p39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fld id="{00000000-1234-1234-1234-123412341234}" type="slidenum">
              <a:rPr lang="en"/>
              <a:pPr/>
              <a:t>10</a:t>
            </a:fld>
            <a:endParaRPr/>
          </a:p>
        </p:txBody>
      </p:sp>
      <p:sp>
        <p:nvSpPr>
          <p:cNvPr id="2297" name="Google Shape;2297;p39"/>
          <p:cNvSpPr/>
          <p:nvPr/>
        </p:nvSpPr>
        <p:spPr>
          <a:xfrm>
            <a:off x="0" y="2371034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" name="Google Shape;2294;p39"/>
          <p:cNvSpPr txBox="1">
            <a:spLocks/>
          </p:cNvSpPr>
          <p:nvPr/>
        </p:nvSpPr>
        <p:spPr>
          <a:xfrm>
            <a:off x="1323676" y="697654"/>
            <a:ext cx="5640900" cy="10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r>
              <a:rPr lang="en-US" dirty="0" smtClean="0"/>
              <a:t>Dataset</a:t>
            </a:r>
            <a:endParaRPr lang="en-US" sz="1800" dirty="0">
              <a:solidFill>
                <a:srgbClr val="3A3F5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3676" y="1180521"/>
            <a:ext cx="5319467" cy="3997660"/>
          </a:xfrm>
          <a:prstGeom prst="rect">
            <a:avLst/>
          </a:prstGeom>
        </p:spPr>
      </p:pic>
    </p:spTree>
  </p:cSld>
  <p:clrMapOvr>
    <a:masterClrMapping/>
  </p:clrMapOvr>
  <p:transition advTm="136">
    <p:fade thruBlk="1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4" name="Google Shape;2294;p39"/>
          <p:cNvSpPr txBox="1">
            <a:spLocks noGrp="1"/>
          </p:cNvSpPr>
          <p:nvPr>
            <p:ph type="title"/>
          </p:nvPr>
        </p:nvSpPr>
        <p:spPr>
          <a:xfrm>
            <a:off x="400089" y="426468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" dirty="0" smtClean="0"/>
              <a:t>Roadmap-</a:t>
            </a:r>
            <a:r>
              <a:rPr lang="en" sz="1800" dirty="0" smtClean="0">
                <a:solidFill>
                  <a:srgbClr val="3A3F50"/>
                </a:solidFill>
              </a:rPr>
              <a:t>A pipeline for the poster</a:t>
            </a:r>
            <a:endParaRPr sz="1800" dirty="0">
              <a:solidFill>
                <a:srgbClr val="3A3F50"/>
              </a:solidFill>
            </a:endParaRPr>
          </a:p>
        </p:txBody>
      </p:sp>
      <p:sp>
        <p:nvSpPr>
          <p:cNvPr id="2295" name="Google Shape;2295;p39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fld id="{00000000-1234-1234-1234-123412341234}" type="slidenum">
              <a:rPr lang="en"/>
              <a:pPr/>
              <a:t>11</a:t>
            </a:fld>
            <a:endParaRPr/>
          </a:p>
        </p:txBody>
      </p:sp>
      <p:sp>
        <p:nvSpPr>
          <p:cNvPr id="2296" name="Google Shape;2296;p39"/>
          <p:cNvSpPr/>
          <p:nvPr/>
        </p:nvSpPr>
        <p:spPr>
          <a:xfrm>
            <a:off x="0" y="2371034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7" name="Google Shape;2297;p39"/>
          <p:cNvSpPr/>
          <p:nvPr/>
        </p:nvSpPr>
        <p:spPr>
          <a:xfrm>
            <a:off x="0" y="2371034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298" name="Google Shape;2298;p39"/>
          <p:cNvGrpSpPr/>
          <p:nvPr/>
        </p:nvGrpSpPr>
        <p:grpSpPr>
          <a:xfrm>
            <a:off x="1786339" y="1703401"/>
            <a:ext cx="473400" cy="473400"/>
            <a:chOff x="1786339" y="1703401"/>
            <a:chExt cx="473400" cy="473400"/>
          </a:xfrm>
        </p:grpSpPr>
        <p:sp>
          <p:nvSpPr>
            <p:cNvPr id="2299" name="Google Shape;2299;p39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300" name="Google Shape;2300;p39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algn="ctr"/>
              <a:r>
                <a:rPr lang="en" sz="6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1</a:t>
              </a:r>
              <a:endParaRPr sz="6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2301" name="Google Shape;2301;p39"/>
          <p:cNvGrpSpPr/>
          <p:nvPr/>
        </p:nvGrpSpPr>
        <p:grpSpPr>
          <a:xfrm>
            <a:off x="3814414" y="1703401"/>
            <a:ext cx="473400" cy="473400"/>
            <a:chOff x="3814414" y="1703401"/>
            <a:chExt cx="473400" cy="473400"/>
          </a:xfrm>
        </p:grpSpPr>
        <p:sp>
          <p:nvSpPr>
            <p:cNvPr id="2302" name="Google Shape;2302;p39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303" name="Google Shape;2303;p39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algn="ctr"/>
              <a:r>
                <a:rPr lang="en" sz="6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3</a:t>
              </a:r>
              <a:endParaRPr sz="6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2304" name="Google Shape;2304;p39"/>
          <p:cNvGrpSpPr/>
          <p:nvPr/>
        </p:nvGrpSpPr>
        <p:grpSpPr>
          <a:xfrm>
            <a:off x="5842489" y="1703401"/>
            <a:ext cx="473400" cy="473400"/>
            <a:chOff x="5842489" y="1703401"/>
            <a:chExt cx="473400" cy="473400"/>
          </a:xfrm>
        </p:grpSpPr>
        <p:sp>
          <p:nvSpPr>
            <p:cNvPr id="2305" name="Google Shape;2305;p39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306" name="Google Shape;2306;p39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algn="ctr"/>
              <a:r>
                <a:rPr lang="en" sz="6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5</a:t>
              </a:r>
              <a:endParaRPr sz="6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2307" name="Google Shape;2307;p39"/>
          <p:cNvGrpSpPr/>
          <p:nvPr/>
        </p:nvGrpSpPr>
        <p:grpSpPr>
          <a:xfrm>
            <a:off x="6880814" y="3576300"/>
            <a:ext cx="473400" cy="473400"/>
            <a:chOff x="6880814" y="3576300"/>
            <a:chExt cx="473400" cy="473400"/>
          </a:xfrm>
        </p:grpSpPr>
        <p:sp>
          <p:nvSpPr>
            <p:cNvPr id="2308" name="Google Shape;2308;p39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309" name="Google Shape;2309;p39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algn="ctr"/>
              <a:r>
                <a:rPr lang="en" sz="6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6</a:t>
              </a:r>
              <a:endParaRPr sz="6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2310" name="Google Shape;2310;p39"/>
          <p:cNvGrpSpPr/>
          <p:nvPr/>
        </p:nvGrpSpPr>
        <p:grpSpPr>
          <a:xfrm>
            <a:off x="4852739" y="3576300"/>
            <a:ext cx="473400" cy="473400"/>
            <a:chOff x="4852739" y="3576300"/>
            <a:chExt cx="473400" cy="473400"/>
          </a:xfrm>
        </p:grpSpPr>
        <p:sp>
          <p:nvSpPr>
            <p:cNvPr id="2311" name="Google Shape;2311;p39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312" name="Google Shape;2312;p39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algn="ctr"/>
              <a:r>
                <a:rPr lang="en" sz="6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4</a:t>
              </a:r>
              <a:endParaRPr sz="6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2313" name="Google Shape;2313;p39"/>
          <p:cNvGrpSpPr/>
          <p:nvPr/>
        </p:nvGrpSpPr>
        <p:grpSpPr>
          <a:xfrm>
            <a:off x="2824664" y="3576300"/>
            <a:ext cx="473400" cy="473400"/>
            <a:chOff x="2824664" y="3576300"/>
            <a:chExt cx="473400" cy="473400"/>
          </a:xfrm>
        </p:grpSpPr>
        <p:sp>
          <p:nvSpPr>
            <p:cNvPr id="2314" name="Google Shape;2314;p39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315" name="Google Shape;2315;p39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algn="ctr"/>
              <a:r>
                <a:rPr lang="en" sz="6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2</a:t>
              </a:r>
              <a:endParaRPr sz="6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sp>
        <p:nvSpPr>
          <p:cNvPr id="2316" name="Google Shape;2316;p39"/>
          <p:cNvSpPr txBox="1"/>
          <p:nvPr/>
        </p:nvSpPr>
        <p:spPr>
          <a:xfrm>
            <a:off x="137985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algn="ctr"/>
            <a:r>
              <a:rPr lang="en" dirty="0" smtClean="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Data Sourcing</a:t>
            </a:r>
            <a:endParaRPr dirty="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17" name="Google Shape;2317;p39"/>
          <p:cNvSpPr txBox="1"/>
          <p:nvPr/>
        </p:nvSpPr>
        <p:spPr>
          <a:xfrm>
            <a:off x="3407930" y="1138866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algn="ctr"/>
            <a:r>
              <a:rPr lang="en-US" dirty="0" smtClean="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Data Preprocessing</a:t>
            </a:r>
            <a:endParaRPr dirty="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18" name="Google Shape;2318;p39"/>
          <p:cNvSpPr txBox="1"/>
          <p:nvPr/>
        </p:nvSpPr>
        <p:spPr>
          <a:xfrm>
            <a:off x="543601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algn="ctr"/>
            <a:r>
              <a:rPr lang="en" dirty="0" smtClean="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Results</a:t>
            </a:r>
            <a:endParaRPr dirty="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19" name="Google Shape;2319;p39"/>
          <p:cNvSpPr txBox="1"/>
          <p:nvPr/>
        </p:nvSpPr>
        <p:spPr>
          <a:xfrm>
            <a:off x="241817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/>
            <a:r>
              <a:rPr lang="en-US" dirty="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Methodology</a:t>
            </a:r>
          </a:p>
        </p:txBody>
      </p:sp>
      <p:sp>
        <p:nvSpPr>
          <p:cNvPr id="2320" name="Google Shape;2320;p39"/>
          <p:cNvSpPr txBox="1"/>
          <p:nvPr/>
        </p:nvSpPr>
        <p:spPr>
          <a:xfrm>
            <a:off x="444625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/>
            <a:r>
              <a:rPr lang="en" dirty="0" smtClean="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Model Architecture</a:t>
            </a:r>
            <a:endParaRPr dirty="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21" name="Google Shape;2321;p39"/>
          <p:cNvSpPr txBox="1"/>
          <p:nvPr/>
        </p:nvSpPr>
        <p:spPr>
          <a:xfrm>
            <a:off x="647433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/>
            <a:r>
              <a:rPr lang="en" dirty="0" smtClean="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Model Deployment</a:t>
            </a:r>
            <a:endParaRPr dirty="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30" name="Google Shape;2304;p39"/>
          <p:cNvGrpSpPr/>
          <p:nvPr/>
        </p:nvGrpSpPr>
        <p:grpSpPr>
          <a:xfrm>
            <a:off x="7633864" y="1705355"/>
            <a:ext cx="473400" cy="473400"/>
            <a:chOff x="5842489" y="1703401"/>
            <a:chExt cx="473400" cy="473400"/>
          </a:xfrm>
        </p:grpSpPr>
        <p:sp>
          <p:nvSpPr>
            <p:cNvPr id="31" name="Google Shape;2305;p39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32" name="Google Shape;2306;p39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algn="ctr"/>
              <a:r>
                <a:rPr lang="en" sz="600" dirty="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7</a:t>
              </a:r>
              <a:endParaRPr sz="600" dirty="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sp>
        <p:nvSpPr>
          <p:cNvPr id="33" name="Google Shape;2318;p39"/>
          <p:cNvSpPr txBox="1"/>
          <p:nvPr/>
        </p:nvSpPr>
        <p:spPr>
          <a:xfrm>
            <a:off x="7184564" y="1141379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algn="ctr"/>
            <a:r>
              <a:rPr lang="en" dirty="0" smtClean="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References</a:t>
            </a:r>
            <a:endParaRPr dirty="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  <p:extLst>
      <p:ext uri="{BB962C8B-B14F-4D97-AF65-F5344CB8AC3E}">
        <p14:creationId xmlns:p14="http://schemas.microsoft.com/office/powerpoint/2010/main" val="4082685679"/>
      </p:ext>
    </p:extLst>
  </p:cSld>
  <p:clrMapOvr>
    <a:masterClrMapping/>
  </p:clrMapOvr>
  <p:transition advTm="98">
    <p:fade thruBlk="1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12</a:t>
            </a:fld>
            <a:endParaRPr lang="en"/>
          </a:p>
        </p:txBody>
      </p:sp>
      <p:pic>
        <p:nvPicPr>
          <p:cNvPr id="3" name="Screen record of the operations of the prediction app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162" end="6853"/>
                </p14:media>
              </p:ext>
            </p:extLst>
          </p:nvPr>
        </p:nvPicPr>
        <p:blipFill rotWithShape="1">
          <a:blip r:embed="rId4"/>
          <a:srcRect t="12919"/>
          <a:stretch/>
        </p:blipFill>
        <p:spPr>
          <a:xfrm>
            <a:off x="128331" y="248372"/>
            <a:ext cx="8749145" cy="4122905"/>
          </a:xfrm>
          <a:prstGeom prst="rect">
            <a:avLst/>
          </a:prstGeom>
          <a:ln>
            <a:solidFill>
              <a:srgbClr val="007BB9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34564981"/>
      </p:ext>
    </p:extLst>
  </p:cSld>
  <p:clrMapOvr>
    <a:masterClrMapping/>
  </p:clrMapOvr>
  <p:transition advTm="2985">
    <p:fade thruBlk="1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13</a:t>
            </a:fld>
            <a:endParaRPr lang="en"/>
          </a:p>
        </p:txBody>
      </p:sp>
      <p:sp>
        <p:nvSpPr>
          <p:cNvPr id="6" name="TextBox 5"/>
          <p:cNvSpPr txBox="1"/>
          <p:nvPr/>
        </p:nvSpPr>
        <p:spPr>
          <a:xfrm>
            <a:off x="2286000" y="1769947"/>
            <a:ext cx="6858000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800" dirty="0" smtClean="0">
                <a:solidFill>
                  <a:srgbClr val="3A3F50"/>
                </a:solidFill>
                <a:latin typeface="Barlow Light" panose="020B0604020202020204" charset="0"/>
              </a:rPr>
              <a:t>The web-application is a white-box AI model .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800" dirty="0" smtClean="0">
                <a:solidFill>
                  <a:srgbClr val="3A3F50"/>
                </a:solidFill>
                <a:latin typeface="Barlow Light" panose="020B0604020202020204" charset="0"/>
              </a:rPr>
              <a:t> It is simple to use and it is intuitive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800" dirty="0" smtClean="0">
                <a:solidFill>
                  <a:srgbClr val="3A3F50"/>
                </a:solidFill>
                <a:latin typeface="Barlow Light" panose="020B0604020202020204" charset="0"/>
              </a:rPr>
              <a:t>It is scalable</a:t>
            </a:r>
            <a:endParaRPr lang="en-US" sz="1800" dirty="0" smtClean="0"/>
          </a:p>
          <a:p>
            <a:endParaRPr lang="en-US" dirty="0" smtClean="0"/>
          </a:p>
        </p:txBody>
      </p:sp>
      <p:sp>
        <p:nvSpPr>
          <p:cNvPr id="3" name="TextBox 2"/>
          <p:cNvSpPr txBox="1"/>
          <p:nvPr/>
        </p:nvSpPr>
        <p:spPr>
          <a:xfrm>
            <a:off x="2628900" y="1226127"/>
            <a:ext cx="36311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7BB9"/>
                </a:solidFill>
                <a:latin typeface="Barlow Light" panose="020B0604020202020204" charset="0"/>
              </a:rPr>
              <a:t>Key Takeaways from the video</a:t>
            </a:r>
            <a:endParaRPr lang="en-US" sz="2000" dirty="0">
              <a:solidFill>
                <a:srgbClr val="007BB9"/>
              </a:solidFill>
              <a:latin typeface="Barlow Light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2135922"/>
      </p:ext>
    </p:extLst>
  </p:cSld>
  <p:clrMapOvr>
    <a:masterClrMapping/>
  </p:clrMapOvr>
  <p:transition advTm="38013">
    <p:fade thruBlk="1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19"/>
          <p:cNvSpPr txBox="1">
            <a:spLocks noGrp="1"/>
          </p:cNvSpPr>
          <p:nvPr>
            <p:ph type="body" idx="1"/>
          </p:nvPr>
        </p:nvSpPr>
        <p:spPr>
          <a:xfrm>
            <a:off x="1209345" y="2144356"/>
            <a:ext cx="5878788" cy="2049374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600" dirty="0"/>
              <a:t>f</a:t>
            </a:r>
            <a:r>
              <a:rPr lang="en-US" sz="1600" dirty="0" smtClean="0"/>
              <a:t>rom the engineering managers to the engineering CEO the app can help in making data driven decisions.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600" dirty="0"/>
              <a:t>t</a:t>
            </a:r>
            <a:r>
              <a:rPr lang="en-US" sz="1600" dirty="0" smtClean="0"/>
              <a:t>he output can be used by companies to prove that their operations are green.</a:t>
            </a:r>
          </a:p>
        </p:txBody>
      </p:sp>
      <p:sp>
        <p:nvSpPr>
          <p:cNvPr id="858" name="Google Shape;858;p19"/>
          <p:cNvSpPr txBox="1">
            <a:spLocks noGrp="1"/>
          </p:cNvSpPr>
          <p:nvPr>
            <p:ph type="title"/>
          </p:nvPr>
        </p:nvSpPr>
        <p:spPr>
          <a:xfrm>
            <a:off x="1474641" y="661201"/>
            <a:ext cx="5746095" cy="1352393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en" dirty="0" smtClean="0">
                <a:latin typeface="Barlow Light" panose="020B0604020202020204" charset="0"/>
              </a:rPr>
              <a:t>Value?</a:t>
            </a:r>
            <a:r>
              <a:rPr lang="en" sz="1800" dirty="0"/>
              <a:t/>
            </a:r>
            <a:br>
              <a:rPr lang="en" sz="1800" dirty="0"/>
            </a:br>
            <a:r>
              <a:rPr lang="en" sz="1800" dirty="0"/>
              <a:t/>
            </a:r>
            <a:br>
              <a:rPr lang="en" sz="1800" dirty="0"/>
            </a:br>
            <a:r>
              <a:rPr lang="en" sz="1800" dirty="0" smtClean="0"/>
              <a:t>Where do we see our solution being used in the business world and how can it help </a:t>
            </a:r>
            <a:r>
              <a:rPr lang="en" sz="1800" dirty="0"/>
              <a:t>reduce </a:t>
            </a:r>
            <a:r>
              <a:rPr lang="en" sz="1800" dirty="0" smtClean="0"/>
              <a:t>CO2?</a:t>
            </a:r>
            <a:endParaRPr sz="1800" dirty="0"/>
          </a:p>
        </p:txBody>
      </p:sp>
      <p:sp>
        <p:nvSpPr>
          <p:cNvPr id="860" name="Google Shape;860;p19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fld id="{00000000-1234-1234-1234-123412341234}" type="slidenum">
              <a:rPr lang="en"/>
              <a:pPr/>
              <a:t>14</a:t>
            </a:fld>
            <a:endParaRPr/>
          </a:p>
        </p:txBody>
      </p:sp>
      <p:grpSp>
        <p:nvGrpSpPr>
          <p:cNvPr id="861" name="Google Shape;861;p19"/>
          <p:cNvGrpSpPr/>
          <p:nvPr/>
        </p:nvGrpSpPr>
        <p:grpSpPr>
          <a:xfrm>
            <a:off x="6495410" y="1849734"/>
            <a:ext cx="2297431" cy="2787028"/>
            <a:chOff x="2533225" y="322726"/>
            <a:chExt cx="3925890" cy="4762523"/>
          </a:xfrm>
        </p:grpSpPr>
        <p:sp>
          <p:nvSpPr>
            <p:cNvPr id="862" name="Google Shape;862;p19"/>
            <p:cNvSpPr/>
            <p:nvPr/>
          </p:nvSpPr>
          <p:spPr>
            <a:xfrm>
              <a:off x="3796336" y="2589414"/>
              <a:ext cx="682110" cy="393573"/>
            </a:xfrm>
            <a:custGeom>
              <a:avLst/>
              <a:gdLst/>
              <a:ahLst/>
              <a:cxnLst/>
              <a:rect l="l" t="t" r="r" b="b"/>
              <a:pathLst>
                <a:path w="682110" h="393573" extrusionOk="0">
                  <a:moveTo>
                    <a:pt x="329082" y="393573"/>
                  </a:moveTo>
                  <a:lnTo>
                    <a:pt x="0" y="204216"/>
                  </a:lnTo>
                  <a:lnTo>
                    <a:pt x="353029" y="0"/>
                  </a:lnTo>
                  <a:lnTo>
                    <a:pt x="682111" y="189357"/>
                  </a:lnTo>
                  <a:lnTo>
                    <a:pt x="329082" y="393573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3" name="Google Shape;863;p19"/>
            <p:cNvSpPr/>
            <p:nvPr/>
          </p:nvSpPr>
          <p:spPr>
            <a:xfrm>
              <a:off x="3809355" y="2149168"/>
              <a:ext cx="705962" cy="408622"/>
            </a:xfrm>
            <a:custGeom>
              <a:avLst/>
              <a:gdLst/>
              <a:ahLst/>
              <a:cxnLst/>
              <a:rect l="l" t="t" r="r" b="b"/>
              <a:pathLst>
                <a:path w="705962" h="408622" extrusionOk="0">
                  <a:moveTo>
                    <a:pt x="352934" y="408622"/>
                  </a:moveTo>
                  <a:lnTo>
                    <a:pt x="0" y="204311"/>
                  </a:lnTo>
                  <a:lnTo>
                    <a:pt x="352934" y="0"/>
                  </a:lnTo>
                  <a:lnTo>
                    <a:pt x="705963" y="204311"/>
                  </a:lnTo>
                  <a:lnTo>
                    <a:pt x="352934" y="408622"/>
                  </a:lnTo>
                  <a:close/>
                </a:path>
              </a:pathLst>
            </a:custGeom>
            <a:solidFill>
              <a:srgbClr val="EFDA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4" name="Google Shape;864;p19"/>
            <p:cNvSpPr/>
            <p:nvPr/>
          </p:nvSpPr>
          <p:spPr>
            <a:xfrm>
              <a:off x="4162289" y="2390151"/>
              <a:ext cx="329177" cy="571404"/>
            </a:xfrm>
            <a:custGeom>
              <a:avLst/>
              <a:gdLst/>
              <a:ahLst/>
              <a:cxnLst/>
              <a:rect l="l" t="t" r="r" b="b"/>
              <a:pathLst>
                <a:path w="329177" h="571404" extrusionOk="0">
                  <a:moveTo>
                    <a:pt x="329177" y="380905"/>
                  </a:moveTo>
                  <a:lnTo>
                    <a:pt x="0" y="571405"/>
                  </a:lnTo>
                  <a:lnTo>
                    <a:pt x="0" y="190405"/>
                  </a:lnTo>
                  <a:lnTo>
                    <a:pt x="329177" y="0"/>
                  </a:lnTo>
                  <a:lnTo>
                    <a:pt x="329177" y="380905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5" name="Google Shape;865;p19"/>
            <p:cNvSpPr/>
            <p:nvPr/>
          </p:nvSpPr>
          <p:spPr>
            <a:xfrm>
              <a:off x="3833207" y="2390151"/>
              <a:ext cx="329081" cy="571404"/>
            </a:xfrm>
            <a:custGeom>
              <a:avLst/>
              <a:gdLst/>
              <a:ahLst/>
              <a:cxnLst/>
              <a:rect l="l" t="t" r="r" b="b"/>
              <a:pathLst>
                <a:path w="329081" h="571404" extrusionOk="0">
                  <a:moveTo>
                    <a:pt x="329082" y="571405"/>
                  </a:moveTo>
                  <a:lnTo>
                    <a:pt x="0" y="380905"/>
                  </a:lnTo>
                  <a:lnTo>
                    <a:pt x="0" y="0"/>
                  </a:lnTo>
                  <a:lnTo>
                    <a:pt x="329082" y="190405"/>
                  </a:lnTo>
                  <a:lnTo>
                    <a:pt x="329082" y="571405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6" name="Google Shape;866;p19"/>
            <p:cNvSpPr/>
            <p:nvPr/>
          </p:nvSpPr>
          <p:spPr>
            <a:xfrm>
              <a:off x="3833207" y="2390151"/>
              <a:ext cx="329081" cy="287940"/>
            </a:xfrm>
            <a:custGeom>
              <a:avLst/>
              <a:gdLst/>
              <a:ahLst/>
              <a:cxnLst/>
              <a:rect l="l" t="t" r="r" b="b"/>
              <a:pathLst>
                <a:path w="329081" h="287940" extrusionOk="0">
                  <a:moveTo>
                    <a:pt x="0" y="0"/>
                  </a:moveTo>
                  <a:lnTo>
                    <a:pt x="0" y="99631"/>
                  </a:lnTo>
                  <a:lnTo>
                    <a:pt x="329082" y="287941"/>
                  </a:lnTo>
                  <a:lnTo>
                    <a:pt x="329082" y="1908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7" name="Google Shape;867;p19"/>
            <p:cNvSpPr/>
            <p:nvPr/>
          </p:nvSpPr>
          <p:spPr>
            <a:xfrm>
              <a:off x="4162289" y="2390151"/>
              <a:ext cx="329177" cy="287940"/>
            </a:xfrm>
            <a:custGeom>
              <a:avLst/>
              <a:gdLst/>
              <a:ahLst/>
              <a:cxnLst/>
              <a:rect l="l" t="t" r="r" b="b"/>
              <a:pathLst>
                <a:path w="329177" h="287940" extrusionOk="0">
                  <a:moveTo>
                    <a:pt x="329177" y="0"/>
                  </a:moveTo>
                  <a:lnTo>
                    <a:pt x="329177" y="106775"/>
                  </a:lnTo>
                  <a:lnTo>
                    <a:pt x="0" y="287941"/>
                  </a:lnTo>
                  <a:lnTo>
                    <a:pt x="0" y="190881"/>
                  </a:lnTo>
                  <a:lnTo>
                    <a:pt x="329177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8" name="Google Shape;868;p19"/>
            <p:cNvSpPr/>
            <p:nvPr/>
          </p:nvSpPr>
          <p:spPr>
            <a:xfrm>
              <a:off x="3809355" y="2353479"/>
              <a:ext cx="352933" cy="307181"/>
            </a:xfrm>
            <a:custGeom>
              <a:avLst/>
              <a:gdLst/>
              <a:ahLst/>
              <a:cxnLst/>
              <a:rect l="l" t="t" r="r" b="b"/>
              <a:pathLst>
                <a:path w="352933" h="307181" extrusionOk="0">
                  <a:moveTo>
                    <a:pt x="0" y="0"/>
                  </a:moveTo>
                  <a:lnTo>
                    <a:pt x="0" y="105632"/>
                  </a:lnTo>
                  <a:lnTo>
                    <a:pt x="352934" y="307181"/>
                  </a:lnTo>
                  <a:lnTo>
                    <a:pt x="352934" y="2043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9" name="Google Shape;869;p19"/>
            <p:cNvSpPr/>
            <p:nvPr/>
          </p:nvSpPr>
          <p:spPr>
            <a:xfrm>
              <a:off x="4162289" y="2353479"/>
              <a:ext cx="353029" cy="307181"/>
            </a:xfrm>
            <a:custGeom>
              <a:avLst/>
              <a:gdLst/>
              <a:ahLst/>
              <a:cxnLst/>
              <a:rect l="l" t="t" r="r" b="b"/>
              <a:pathLst>
                <a:path w="353029" h="307181" extrusionOk="0">
                  <a:moveTo>
                    <a:pt x="0" y="307181"/>
                  </a:moveTo>
                  <a:lnTo>
                    <a:pt x="353029" y="113919"/>
                  </a:lnTo>
                  <a:lnTo>
                    <a:pt x="353029" y="0"/>
                  </a:lnTo>
                  <a:lnTo>
                    <a:pt x="0" y="204311"/>
                  </a:lnTo>
                  <a:lnTo>
                    <a:pt x="0" y="307181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0" name="Google Shape;870;p19"/>
            <p:cNvSpPr/>
            <p:nvPr/>
          </p:nvSpPr>
          <p:spPr>
            <a:xfrm>
              <a:off x="4379054" y="3098705"/>
              <a:ext cx="1297601" cy="763520"/>
            </a:xfrm>
            <a:custGeom>
              <a:avLst/>
              <a:gdLst/>
              <a:ahLst/>
              <a:cxnLst/>
              <a:rect l="l" t="t" r="r" b="b"/>
              <a:pathLst>
                <a:path w="1297601" h="763520" extrusionOk="0">
                  <a:moveTo>
                    <a:pt x="1071529" y="748294"/>
                  </a:moveTo>
                  <a:lnTo>
                    <a:pt x="19379" y="140980"/>
                  </a:lnTo>
                  <a:cubicBezTo>
                    <a:pt x="811" y="130189"/>
                    <a:pt x="-5518" y="106348"/>
                    <a:pt x="5248" y="87736"/>
                  </a:cubicBezTo>
                  <a:cubicBezTo>
                    <a:pt x="8964" y="81316"/>
                    <a:pt x="14419" y="76096"/>
                    <a:pt x="20994" y="72686"/>
                  </a:cubicBezTo>
                  <a:lnTo>
                    <a:pt x="153369" y="4297"/>
                  </a:lnTo>
                  <a:cubicBezTo>
                    <a:pt x="165105" y="-1723"/>
                    <a:pt x="179074" y="-1399"/>
                    <a:pt x="190524" y="5154"/>
                  </a:cubicBezTo>
                  <a:lnTo>
                    <a:pt x="1278120" y="632851"/>
                  </a:lnTo>
                  <a:cubicBezTo>
                    <a:pt x="1296688" y="643529"/>
                    <a:pt x="1303112" y="667284"/>
                    <a:pt x="1292450" y="685896"/>
                  </a:cubicBezTo>
                  <a:cubicBezTo>
                    <a:pt x="1288725" y="692421"/>
                    <a:pt x="1283185" y="697717"/>
                    <a:pt x="1276504" y="701146"/>
                  </a:cubicBezTo>
                  <a:lnTo>
                    <a:pt x="1180431" y="750771"/>
                  </a:lnTo>
                  <a:cubicBezTo>
                    <a:pt x="1146078" y="768611"/>
                    <a:pt x="1105036" y="767678"/>
                    <a:pt x="1071529" y="74829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1" name="Google Shape;871;p19"/>
            <p:cNvSpPr/>
            <p:nvPr/>
          </p:nvSpPr>
          <p:spPr>
            <a:xfrm>
              <a:off x="4481013" y="322726"/>
              <a:ext cx="1171694" cy="3426502"/>
            </a:xfrm>
            <a:custGeom>
              <a:avLst/>
              <a:gdLst/>
              <a:ahLst/>
              <a:cxnLst/>
              <a:rect l="l" t="t" r="r" b="b"/>
              <a:pathLst>
                <a:path w="1171694" h="3426502" extrusionOk="0">
                  <a:moveTo>
                    <a:pt x="1034189" y="3409974"/>
                  </a:moveTo>
                  <a:lnTo>
                    <a:pt x="137505" y="2891051"/>
                  </a:lnTo>
                  <a:cubicBezTo>
                    <a:pt x="61483" y="2847141"/>
                    <a:pt x="0" y="2729126"/>
                    <a:pt x="0" y="2627685"/>
                  </a:cubicBezTo>
                  <a:lnTo>
                    <a:pt x="0" y="120800"/>
                  </a:lnTo>
                  <a:cubicBezTo>
                    <a:pt x="285" y="19073"/>
                    <a:pt x="61578" y="-27409"/>
                    <a:pt x="137505" y="16597"/>
                  </a:cubicBezTo>
                  <a:lnTo>
                    <a:pt x="1034189" y="535424"/>
                  </a:lnTo>
                  <a:cubicBezTo>
                    <a:pt x="1110212" y="579429"/>
                    <a:pt x="1171695" y="697349"/>
                    <a:pt x="1171695" y="798790"/>
                  </a:cubicBezTo>
                  <a:lnTo>
                    <a:pt x="1171695" y="3305770"/>
                  </a:lnTo>
                  <a:cubicBezTo>
                    <a:pt x="1171695" y="3407307"/>
                    <a:pt x="1110117" y="3453884"/>
                    <a:pt x="1034189" y="3409974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2" name="Google Shape;872;p19"/>
            <p:cNvSpPr/>
            <p:nvPr/>
          </p:nvSpPr>
          <p:spPr>
            <a:xfrm>
              <a:off x="5530597" y="3624781"/>
              <a:ext cx="70985" cy="153066"/>
            </a:xfrm>
            <a:custGeom>
              <a:avLst/>
              <a:gdLst/>
              <a:ahLst/>
              <a:cxnLst/>
              <a:rect l="l" t="t" r="r" b="b"/>
              <a:pathLst>
                <a:path w="70985" h="153066" extrusionOk="0">
                  <a:moveTo>
                    <a:pt x="0" y="153067"/>
                  </a:moveTo>
                  <a:lnTo>
                    <a:pt x="70986" y="117062"/>
                  </a:lnTo>
                  <a:lnTo>
                    <a:pt x="2851" y="0"/>
                  </a:lnTo>
                  <a:lnTo>
                    <a:pt x="0" y="15306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3" name="Google Shape;873;p19"/>
            <p:cNvSpPr/>
            <p:nvPr/>
          </p:nvSpPr>
          <p:spPr>
            <a:xfrm>
              <a:off x="4467139" y="329893"/>
              <a:ext cx="65379" cy="96678"/>
            </a:xfrm>
            <a:custGeom>
              <a:avLst/>
              <a:gdLst/>
              <a:ahLst/>
              <a:cxnLst/>
              <a:rect l="l" t="t" r="r" b="b"/>
              <a:pathLst>
                <a:path w="65379" h="96678" extrusionOk="0">
                  <a:moveTo>
                    <a:pt x="0" y="34385"/>
                  </a:moveTo>
                  <a:lnTo>
                    <a:pt x="65379" y="0"/>
                  </a:lnTo>
                  <a:lnTo>
                    <a:pt x="52170" y="96679"/>
                  </a:lnTo>
                  <a:lnTo>
                    <a:pt x="0" y="3438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4" name="Google Shape;874;p19"/>
            <p:cNvSpPr/>
            <p:nvPr/>
          </p:nvSpPr>
          <p:spPr>
            <a:xfrm>
              <a:off x="4423901" y="351343"/>
              <a:ext cx="1171694" cy="3426502"/>
            </a:xfrm>
            <a:custGeom>
              <a:avLst/>
              <a:gdLst/>
              <a:ahLst/>
              <a:cxnLst/>
              <a:rect l="l" t="t" r="r" b="b"/>
              <a:pathLst>
                <a:path w="1171694" h="3426502" extrusionOk="0">
                  <a:moveTo>
                    <a:pt x="1034094" y="3409931"/>
                  </a:moveTo>
                  <a:lnTo>
                    <a:pt x="137505" y="2891009"/>
                  </a:lnTo>
                  <a:cubicBezTo>
                    <a:pt x="61483" y="2847099"/>
                    <a:pt x="0" y="2729084"/>
                    <a:pt x="0" y="2627643"/>
                  </a:cubicBezTo>
                  <a:lnTo>
                    <a:pt x="0" y="120854"/>
                  </a:lnTo>
                  <a:cubicBezTo>
                    <a:pt x="380" y="19031"/>
                    <a:pt x="61578" y="-27355"/>
                    <a:pt x="137505" y="16555"/>
                  </a:cubicBezTo>
                  <a:lnTo>
                    <a:pt x="1034094" y="535477"/>
                  </a:lnTo>
                  <a:cubicBezTo>
                    <a:pt x="1110117" y="579482"/>
                    <a:pt x="1171695" y="697402"/>
                    <a:pt x="1171695" y="798843"/>
                  </a:cubicBezTo>
                  <a:lnTo>
                    <a:pt x="1171695" y="3305823"/>
                  </a:lnTo>
                  <a:cubicBezTo>
                    <a:pt x="1171695" y="3407264"/>
                    <a:pt x="1110117" y="3453937"/>
                    <a:pt x="1034094" y="3409931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5" name="Google Shape;875;p19"/>
            <p:cNvSpPr/>
            <p:nvPr/>
          </p:nvSpPr>
          <p:spPr>
            <a:xfrm>
              <a:off x="4414398" y="357753"/>
              <a:ext cx="1171599" cy="3426525"/>
            </a:xfrm>
            <a:custGeom>
              <a:avLst/>
              <a:gdLst/>
              <a:ahLst/>
              <a:cxnLst/>
              <a:rect l="l" t="t" r="r" b="b"/>
              <a:pathLst>
                <a:path w="1171599" h="3426525" extrusionOk="0">
                  <a:moveTo>
                    <a:pt x="1171600" y="798815"/>
                  </a:moveTo>
                  <a:lnTo>
                    <a:pt x="1171600" y="3305700"/>
                  </a:lnTo>
                  <a:cubicBezTo>
                    <a:pt x="1171600" y="3407332"/>
                    <a:pt x="1110117" y="3453909"/>
                    <a:pt x="1034094" y="3409999"/>
                  </a:cubicBezTo>
                  <a:lnTo>
                    <a:pt x="682491" y="3206545"/>
                  </a:lnTo>
                  <a:lnTo>
                    <a:pt x="573114" y="3143204"/>
                  </a:lnTo>
                  <a:lnTo>
                    <a:pt x="137410" y="2891077"/>
                  </a:lnTo>
                  <a:cubicBezTo>
                    <a:pt x="61388" y="2847071"/>
                    <a:pt x="0" y="2729152"/>
                    <a:pt x="0" y="2627711"/>
                  </a:cubicBezTo>
                  <a:lnTo>
                    <a:pt x="0" y="120826"/>
                  </a:lnTo>
                  <a:cubicBezTo>
                    <a:pt x="380" y="19194"/>
                    <a:pt x="61483" y="-27383"/>
                    <a:pt x="137410" y="16527"/>
                  </a:cubicBezTo>
                  <a:lnTo>
                    <a:pt x="1034094" y="535449"/>
                  </a:lnTo>
                  <a:cubicBezTo>
                    <a:pt x="1110117" y="579455"/>
                    <a:pt x="1171600" y="697279"/>
                    <a:pt x="1171600" y="798815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6" name="Google Shape;876;p19"/>
            <p:cNvSpPr/>
            <p:nvPr/>
          </p:nvSpPr>
          <p:spPr>
            <a:xfrm>
              <a:off x="4479777" y="459022"/>
              <a:ext cx="1041506" cy="3182614"/>
            </a:xfrm>
            <a:custGeom>
              <a:avLst/>
              <a:gdLst/>
              <a:ahLst/>
              <a:cxnLst/>
              <a:rect l="l" t="t" r="r" b="b"/>
              <a:pathLst>
                <a:path w="1041506" h="3182614" extrusionOk="0">
                  <a:moveTo>
                    <a:pt x="1041507" y="672114"/>
                  </a:moveTo>
                  <a:lnTo>
                    <a:pt x="1041507" y="3113753"/>
                  </a:lnTo>
                  <a:cubicBezTo>
                    <a:pt x="1041507" y="3175284"/>
                    <a:pt x="998459" y="3200240"/>
                    <a:pt x="945433" y="3169379"/>
                  </a:cubicBezTo>
                  <a:lnTo>
                    <a:pt x="897919" y="3141756"/>
                  </a:lnTo>
                  <a:lnTo>
                    <a:pt x="735041" y="3047554"/>
                  </a:lnTo>
                  <a:lnTo>
                    <a:pt x="665006" y="3006978"/>
                  </a:lnTo>
                  <a:lnTo>
                    <a:pt x="640299" y="2992595"/>
                  </a:lnTo>
                  <a:lnTo>
                    <a:pt x="632031" y="2987737"/>
                  </a:lnTo>
                  <a:lnTo>
                    <a:pt x="571688" y="2952971"/>
                  </a:lnTo>
                  <a:lnTo>
                    <a:pt x="396362" y="2851625"/>
                  </a:lnTo>
                  <a:lnTo>
                    <a:pt x="396362" y="2851625"/>
                  </a:lnTo>
                  <a:lnTo>
                    <a:pt x="324140" y="2809810"/>
                  </a:lnTo>
                  <a:lnTo>
                    <a:pt x="324140" y="2809810"/>
                  </a:lnTo>
                  <a:lnTo>
                    <a:pt x="294872" y="2792855"/>
                  </a:lnTo>
                  <a:lnTo>
                    <a:pt x="120020" y="2691700"/>
                  </a:lnTo>
                  <a:lnTo>
                    <a:pt x="96168" y="2677889"/>
                  </a:lnTo>
                  <a:cubicBezTo>
                    <a:pt x="42953" y="2647123"/>
                    <a:pt x="0" y="2572352"/>
                    <a:pt x="0" y="2510725"/>
                  </a:cubicBezTo>
                  <a:lnTo>
                    <a:pt x="0" y="68896"/>
                  </a:lnTo>
                  <a:cubicBezTo>
                    <a:pt x="0" y="7364"/>
                    <a:pt x="42953" y="-17591"/>
                    <a:pt x="96168" y="13175"/>
                  </a:cubicBezTo>
                  <a:lnTo>
                    <a:pt x="445491" y="216152"/>
                  </a:lnTo>
                  <a:lnTo>
                    <a:pt x="445491" y="217105"/>
                  </a:lnTo>
                  <a:cubicBezTo>
                    <a:pt x="448332" y="269961"/>
                    <a:pt x="476147" y="318291"/>
                    <a:pt x="520373" y="347216"/>
                  </a:cubicBezTo>
                  <a:cubicBezTo>
                    <a:pt x="561805" y="371029"/>
                    <a:pt x="595350" y="351693"/>
                    <a:pt x="595350" y="303878"/>
                  </a:cubicBezTo>
                  <a:cubicBezTo>
                    <a:pt x="595350" y="303878"/>
                    <a:pt x="595350" y="303116"/>
                    <a:pt x="595350" y="302830"/>
                  </a:cubicBezTo>
                  <a:lnTo>
                    <a:pt x="945528" y="505427"/>
                  </a:lnTo>
                  <a:cubicBezTo>
                    <a:pt x="998459" y="535811"/>
                    <a:pt x="1041507" y="610583"/>
                    <a:pt x="1041507" y="6721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7" name="Google Shape;877;p19"/>
            <p:cNvSpPr/>
            <p:nvPr/>
          </p:nvSpPr>
          <p:spPr>
            <a:xfrm rot="-1790023">
              <a:off x="4986670" y="707058"/>
              <a:ext cx="46534" cy="80862"/>
            </a:xfrm>
            <a:custGeom>
              <a:avLst/>
              <a:gdLst/>
              <a:ahLst/>
              <a:cxnLst/>
              <a:rect l="l" t="t" r="r" b="b"/>
              <a:pathLst>
                <a:path w="46533" h="80859" extrusionOk="0">
                  <a:moveTo>
                    <a:pt x="46534" y="40430"/>
                  </a:moveTo>
                  <a:cubicBezTo>
                    <a:pt x="46534" y="62758"/>
                    <a:pt x="36118" y="80859"/>
                    <a:pt x="23268" y="80859"/>
                  </a:cubicBezTo>
                  <a:cubicBezTo>
                    <a:pt x="10418" y="80859"/>
                    <a:pt x="1" y="62758"/>
                    <a:pt x="1" y="40430"/>
                  </a:cubicBezTo>
                  <a:cubicBezTo>
                    <a:pt x="1" y="18101"/>
                    <a:pt x="10418" y="0"/>
                    <a:pt x="23268" y="0"/>
                  </a:cubicBezTo>
                  <a:cubicBezTo>
                    <a:pt x="36118" y="0"/>
                    <a:pt x="46534" y="18101"/>
                    <a:pt x="46534" y="4043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8" name="Google Shape;878;p19"/>
            <p:cNvSpPr/>
            <p:nvPr/>
          </p:nvSpPr>
          <p:spPr>
            <a:xfrm>
              <a:off x="4988272" y="730303"/>
              <a:ext cx="23851" cy="30807"/>
            </a:xfrm>
            <a:custGeom>
              <a:avLst/>
              <a:gdLst/>
              <a:ahLst/>
              <a:cxnLst/>
              <a:rect l="l" t="t" r="r" b="b"/>
              <a:pathLst>
                <a:path w="23851" h="30807" extrusionOk="0">
                  <a:moveTo>
                    <a:pt x="11878" y="29167"/>
                  </a:moveTo>
                  <a:cubicBezTo>
                    <a:pt x="4856" y="24568"/>
                    <a:pt x="447" y="16891"/>
                    <a:pt x="0" y="8498"/>
                  </a:cubicBezTo>
                  <a:cubicBezTo>
                    <a:pt x="0" y="878"/>
                    <a:pt x="5322" y="-2170"/>
                    <a:pt x="11878" y="1640"/>
                  </a:cubicBezTo>
                  <a:cubicBezTo>
                    <a:pt x="18958" y="6197"/>
                    <a:pt x="23415" y="13889"/>
                    <a:pt x="23852" y="22310"/>
                  </a:cubicBezTo>
                  <a:cubicBezTo>
                    <a:pt x="23852" y="29930"/>
                    <a:pt x="18530" y="32978"/>
                    <a:pt x="11878" y="29167"/>
                  </a:cubicBez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9" name="Google Shape;879;p19"/>
            <p:cNvSpPr/>
            <p:nvPr/>
          </p:nvSpPr>
          <p:spPr>
            <a:xfrm>
              <a:off x="5609185" y="1342555"/>
              <a:ext cx="26417" cy="145526"/>
            </a:xfrm>
            <a:custGeom>
              <a:avLst/>
              <a:gdLst/>
              <a:ahLst/>
              <a:cxnLst/>
              <a:rect l="l" t="t" r="r" b="b"/>
              <a:pathLst>
                <a:path w="26417" h="145526" extrusionOk="0">
                  <a:moveTo>
                    <a:pt x="13209" y="143863"/>
                  </a:moveTo>
                  <a:lnTo>
                    <a:pt x="13209" y="143863"/>
                  </a:lnTo>
                  <a:cubicBezTo>
                    <a:pt x="5892" y="148150"/>
                    <a:pt x="0" y="143863"/>
                    <a:pt x="0" y="134338"/>
                  </a:cubicBezTo>
                  <a:lnTo>
                    <a:pt x="0" y="26992"/>
                  </a:lnTo>
                  <a:cubicBezTo>
                    <a:pt x="124" y="16924"/>
                    <a:pt x="5027" y="7513"/>
                    <a:pt x="13209" y="1655"/>
                  </a:cubicBezTo>
                  <a:lnTo>
                    <a:pt x="13209" y="1655"/>
                  </a:lnTo>
                  <a:cubicBezTo>
                    <a:pt x="20526" y="-2631"/>
                    <a:pt x="26418" y="1655"/>
                    <a:pt x="26418" y="11656"/>
                  </a:cubicBezTo>
                  <a:lnTo>
                    <a:pt x="26418" y="118527"/>
                  </a:lnTo>
                  <a:cubicBezTo>
                    <a:pt x="26294" y="128595"/>
                    <a:pt x="21391" y="138005"/>
                    <a:pt x="13209" y="1438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0" name="Google Shape;880;p19"/>
            <p:cNvSpPr/>
            <p:nvPr/>
          </p:nvSpPr>
          <p:spPr>
            <a:xfrm>
              <a:off x="5609185" y="1517667"/>
              <a:ext cx="26417" cy="145530"/>
            </a:xfrm>
            <a:custGeom>
              <a:avLst/>
              <a:gdLst/>
              <a:ahLst/>
              <a:cxnLst/>
              <a:rect l="l" t="t" r="r" b="b"/>
              <a:pathLst>
                <a:path w="26417" h="145530" extrusionOk="0">
                  <a:moveTo>
                    <a:pt x="13209" y="143916"/>
                  </a:moveTo>
                  <a:lnTo>
                    <a:pt x="13209" y="143916"/>
                  </a:lnTo>
                  <a:cubicBezTo>
                    <a:pt x="5892" y="148107"/>
                    <a:pt x="0" y="143916"/>
                    <a:pt x="0" y="133915"/>
                  </a:cubicBezTo>
                  <a:lnTo>
                    <a:pt x="0" y="26949"/>
                  </a:lnTo>
                  <a:cubicBezTo>
                    <a:pt x="171" y="16891"/>
                    <a:pt x="5065" y="7499"/>
                    <a:pt x="13209" y="1613"/>
                  </a:cubicBezTo>
                  <a:lnTo>
                    <a:pt x="13209" y="1613"/>
                  </a:lnTo>
                  <a:cubicBezTo>
                    <a:pt x="20526" y="-2578"/>
                    <a:pt x="26418" y="1613"/>
                    <a:pt x="26418" y="11709"/>
                  </a:cubicBezTo>
                  <a:lnTo>
                    <a:pt x="26418" y="118580"/>
                  </a:lnTo>
                  <a:cubicBezTo>
                    <a:pt x="26275" y="128648"/>
                    <a:pt x="21372" y="138049"/>
                    <a:pt x="13209" y="14391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1" name="Google Shape;881;p19"/>
            <p:cNvSpPr/>
            <p:nvPr/>
          </p:nvSpPr>
          <p:spPr>
            <a:xfrm>
              <a:off x="4598943" y="668398"/>
              <a:ext cx="778468" cy="1303739"/>
            </a:xfrm>
            <a:custGeom>
              <a:avLst/>
              <a:gdLst/>
              <a:ahLst/>
              <a:cxnLst/>
              <a:rect l="l" t="t" r="r" b="b"/>
              <a:pathLst>
                <a:path w="778468" h="1303739" extrusionOk="0">
                  <a:moveTo>
                    <a:pt x="726584" y="1297509"/>
                  </a:moveTo>
                  <a:lnTo>
                    <a:pt x="51885" y="906984"/>
                  </a:lnTo>
                  <a:cubicBezTo>
                    <a:pt x="23377" y="890411"/>
                    <a:pt x="0" y="845929"/>
                    <a:pt x="0" y="807543"/>
                  </a:cubicBezTo>
                  <a:lnTo>
                    <a:pt x="0" y="45543"/>
                  </a:lnTo>
                  <a:cubicBezTo>
                    <a:pt x="0" y="7443"/>
                    <a:pt x="23187" y="-10369"/>
                    <a:pt x="51885" y="6205"/>
                  </a:cubicBezTo>
                  <a:lnTo>
                    <a:pt x="726584" y="396730"/>
                  </a:lnTo>
                  <a:cubicBezTo>
                    <a:pt x="755092" y="413303"/>
                    <a:pt x="778469" y="457785"/>
                    <a:pt x="778469" y="496076"/>
                  </a:cubicBezTo>
                  <a:lnTo>
                    <a:pt x="778469" y="1258076"/>
                  </a:lnTo>
                  <a:cubicBezTo>
                    <a:pt x="778469" y="1296461"/>
                    <a:pt x="755282" y="1314083"/>
                    <a:pt x="726584" y="12975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2" name="Google Shape;882;p19"/>
            <p:cNvSpPr/>
            <p:nvPr/>
          </p:nvSpPr>
          <p:spPr>
            <a:xfrm>
              <a:off x="4598943" y="1688145"/>
              <a:ext cx="778468" cy="1303647"/>
            </a:xfrm>
            <a:custGeom>
              <a:avLst/>
              <a:gdLst/>
              <a:ahLst/>
              <a:cxnLst/>
              <a:rect l="l" t="t" r="r" b="b"/>
              <a:pathLst>
                <a:path w="778468" h="1303647" extrusionOk="0">
                  <a:moveTo>
                    <a:pt x="726584" y="1297414"/>
                  </a:moveTo>
                  <a:lnTo>
                    <a:pt x="51885" y="906889"/>
                  </a:lnTo>
                  <a:cubicBezTo>
                    <a:pt x="23377" y="890315"/>
                    <a:pt x="0" y="845834"/>
                    <a:pt x="0" y="807543"/>
                  </a:cubicBezTo>
                  <a:lnTo>
                    <a:pt x="0" y="45543"/>
                  </a:lnTo>
                  <a:cubicBezTo>
                    <a:pt x="0" y="7443"/>
                    <a:pt x="23187" y="-10369"/>
                    <a:pt x="51885" y="6205"/>
                  </a:cubicBezTo>
                  <a:lnTo>
                    <a:pt x="726584" y="396730"/>
                  </a:lnTo>
                  <a:cubicBezTo>
                    <a:pt x="755092" y="413303"/>
                    <a:pt x="778469" y="457785"/>
                    <a:pt x="778469" y="496171"/>
                  </a:cubicBezTo>
                  <a:lnTo>
                    <a:pt x="778469" y="1258171"/>
                  </a:lnTo>
                  <a:cubicBezTo>
                    <a:pt x="778469" y="1296366"/>
                    <a:pt x="755282" y="1313987"/>
                    <a:pt x="726584" y="129741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3" name="Google Shape;883;p19"/>
            <p:cNvSpPr/>
            <p:nvPr/>
          </p:nvSpPr>
          <p:spPr>
            <a:xfrm>
              <a:off x="4599323" y="2707876"/>
              <a:ext cx="778184" cy="892902"/>
            </a:xfrm>
            <a:custGeom>
              <a:avLst/>
              <a:gdLst/>
              <a:ahLst/>
              <a:cxnLst/>
              <a:rect l="l" t="t" r="r" b="b"/>
              <a:pathLst>
                <a:path w="778184" h="892902" extrusionOk="0">
                  <a:moveTo>
                    <a:pt x="778184" y="495805"/>
                  </a:moveTo>
                  <a:lnTo>
                    <a:pt x="778184" y="892902"/>
                  </a:lnTo>
                  <a:lnTo>
                    <a:pt x="545461" y="758124"/>
                  </a:lnTo>
                  <a:lnTo>
                    <a:pt x="520753" y="743741"/>
                  </a:lnTo>
                  <a:lnTo>
                    <a:pt x="512486" y="738883"/>
                  </a:lnTo>
                  <a:lnTo>
                    <a:pt x="452143" y="704117"/>
                  </a:lnTo>
                  <a:lnTo>
                    <a:pt x="276817" y="602771"/>
                  </a:lnTo>
                  <a:lnTo>
                    <a:pt x="276817" y="602771"/>
                  </a:lnTo>
                  <a:lnTo>
                    <a:pt x="204120" y="560766"/>
                  </a:lnTo>
                  <a:lnTo>
                    <a:pt x="174852" y="543811"/>
                  </a:lnTo>
                  <a:lnTo>
                    <a:pt x="0" y="442656"/>
                  </a:lnTo>
                  <a:lnTo>
                    <a:pt x="0" y="45463"/>
                  </a:lnTo>
                  <a:cubicBezTo>
                    <a:pt x="0" y="7363"/>
                    <a:pt x="23282" y="-10353"/>
                    <a:pt x="51885" y="6220"/>
                  </a:cubicBezTo>
                  <a:lnTo>
                    <a:pt x="726584" y="396745"/>
                  </a:lnTo>
                  <a:cubicBezTo>
                    <a:pt x="754902" y="413033"/>
                    <a:pt x="778184" y="457515"/>
                    <a:pt x="778184" y="495805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4" name="Google Shape;884;p19"/>
            <p:cNvSpPr/>
            <p:nvPr/>
          </p:nvSpPr>
          <p:spPr>
            <a:xfrm>
              <a:off x="4781159" y="1048176"/>
              <a:ext cx="416151" cy="544252"/>
            </a:xfrm>
            <a:custGeom>
              <a:avLst/>
              <a:gdLst/>
              <a:ahLst/>
              <a:cxnLst/>
              <a:rect l="l" t="t" r="r" b="b"/>
              <a:pathLst>
                <a:path w="416151" h="544252" extrusionOk="0">
                  <a:moveTo>
                    <a:pt x="410093" y="288701"/>
                  </a:moveTo>
                  <a:lnTo>
                    <a:pt x="317821" y="128395"/>
                  </a:lnTo>
                  <a:cubicBezTo>
                    <a:pt x="314315" y="122019"/>
                    <a:pt x="309250" y="116642"/>
                    <a:pt x="303092" y="112774"/>
                  </a:cubicBezTo>
                  <a:lnTo>
                    <a:pt x="303092" y="112774"/>
                  </a:lnTo>
                  <a:cubicBezTo>
                    <a:pt x="302275" y="112284"/>
                    <a:pt x="301419" y="111870"/>
                    <a:pt x="300526" y="111536"/>
                  </a:cubicBezTo>
                  <a:cubicBezTo>
                    <a:pt x="299680" y="110897"/>
                    <a:pt x="298796" y="110324"/>
                    <a:pt x="297865" y="109821"/>
                  </a:cubicBezTo>
                  <a:lnTo>
                    <a:pt x="272208" y="94962"/>
                  </a:lnTo>
                  <a:cubicBezTo>
                    <a:pt x="265176" y="90866"/>
                    <a:pt x="258619" y="91152"/>
                    <a:pt x="254818" y="95819"/>
                  </a:cubicBezTo>
                  <a:cubicBezTo>
                    <a:pt x="246645" y="105344"/>
                    <a:pt x="228210" y="104487"/>
                    <a:pt x="207874" y="92676"/>
                  </a:cubicBezTo>
                  <a:cubicBezTo>
                    <a:pt x="187395" y="80812"/>
                    <a:pt x="171022" y="62968"/>
                    <a:pt x="160930" y="41527"/>
                  </a:cubicBezTo>
                  <a:cubicBezTo>
                    <a:pt x="157471" y="32831"/>
                    <a:pt x="151351" y="25460"/>
                    <a:pt x="143445" y="20477"/>
                  </a:cubicBezTo>
                  <a:lnTo>
                    <a:pt x="118262" y="5713"/>
                  </a:lnTo>
                  <a:cubicBezTo>
                    <a:pt x="117445" y="5194"/>
                    <a:pt x="116590" y="4748"/>
                    <a:pt x="115697" y="4379"/>
                  </a:cubicBezTo>
                  <a:cubicBezTo>
                    <a:pt x="111040" y="27"/>
                    <a:pt x="104284" y="-1201"/>
                    <a:pt x="98402" y="1236"/>
                  </a:cubicBezTo>
                  <a:lnTo>
                    <a:pt x="6129" y="54671"/>
                  </a:lnTo>
                  <a:cubicBezTo>
                    <a:pt x="-2043" y="59434"/>
                    <a:pt x="-2043" y="74579"/>
                    <a:pt x="6129" y="88676"/>
                  </a:cubicBezTo>
                  <a:lnTo>
                    <a:pt x="56589" y="176306"/>
                  </a:lnTo>
                  <a:cubicBezTo>
                    <a:pt x="59944" y="182607"/>
                    <a:pt x="64809" y="187975"/>
                    <a:pt x="70748" y="191927"/>
                  </a:cubicBezTo>
                  <a:cubicBezTo>
                    <a:pt x="75053" y="195000"/>
                    <a:pt x="80669" y="195545"/>
                    <a:pt x="85478" y="193355"/>
                  </a:cubicBezTo>
                  <a:lnTo>
                    <a:pt x="97071" y="186593"/>
                  </a:lnTo>
                  <a:lnTo>
                    <a:pt x="97071" y="400905"/>
                  </a:lnTo>
                  <a:cubicBezTo>
                    <a:pt x="98107" y="415497"/>
                    <a:pt x="105966" y="428747"/>
                    <a:pt x="118262" y="436624"/>
                  </a:cubicBezTo>
                  <a:lnTo>
                    <a:pt x="297865" y="541399"/>
                  </a:lnTo>
                  <a:cubicBezTo>
                    <a:pt x="309363" y="548066"/>
                    <a:pt x="318581" y="542637"/>
                    <a:pt x="318581" y="529397"/>
                  </a:cubicBezTo>
                  <a:lnTo>
                    <a:pt x="318581" y="315085"/>
                  </a:lnTo>
                  <a:lnTo>
                    <a:pt x="330270" y="335278"/>
                  </a:lnTo>
                  <a:cubicBezTo>
                    <a:pt x="333738" y="341631"/>
                    <a:pt x="338775" y="346975"/>
                    <a:pt x="344904" y="350804"/>
                  </a:cubicBezTo>
                  <a:lnTo>
                    <a:pt x="344904" y="350804"/>
                  </a:lnTo>
                  <a:cubicBezTo>
                    <a:pt x="349209" y="353880"/>
                    <a:pt x="354825" y="354423"/>
                    <a:pt x="359633" y="352232"/>
                  </a:cubicBezTo>
                  <a:lnTo>
                    <a:pt x="410093" y="322991"/>
                  </a:lnTo>
                  <a:cubicBezTo>
                    <a:pt x="418171" y="317942"/>
                    <a:pt x="418171" y="303274"/>
                    <a:pt x="410093" y="288701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5" name="Google Shape;885;p19"/>
            <p:cNvSpPr/>
            <p:nvPr/>
          </p:nvSpPr>
          <p:spPr>
            <a:xfrm>
              <a:off x="4812185" y="2127070"/>
              <a:ext cx="353313" cy="495871"/>
            </a:xfrm>
            <a:custGeom>
              <a:avLst/>
              <a:gdLst/>
              <a:ahLst/>
              <a:cxnLst/>
              <a:rect l="l" t="t" r="r" b="b"/>
              <a:pathLst>
                <a:path w="353313" h="495871" extrusionOk="0">
                  <a:moveTo>
                    <a:pt x="340010" y="188881"/>
                  </a:moveTo>
                  <a:lnTo>
                    <a:pt x="13589" y="0"/>
                  </a:lnTo>
                  <a:cubicBezTo>
                    <a:pt x="4960" y="28061"/>
                    <a:pt x="380" y="57217"/>
                    <a:pt x="0" y="86582"/>
                  </a:cubicBezTo>
                  <a:lnTo>
                    <a:pt x="0" y="291179"/>
                  </a:lnTo>
                  <a:lnTo>
                    <a:pt x="149574" y="377762"/>
                  </a:lnTo>
                  <a:lnTo>
                    <a:pt x="176847" y="220409"/>
                  </a:lnTo>
                  <a:lnTo>
                    <a:pt x="204025" y="409289"/>
                  </a:lnTo>
                  <a:lnTo>
                    <a:pt x="353314" y="495872"/>
                  </a:lnTo>
                  <a:lnTo>
                    <a:pt x="353314" y="291179"/>
                  </a:lnTo>
                  <a:cubicBezTo>
                    <a:pt x="352592" y="256699"/>
                    <a:pt x="348126" y="222399"/>
                    <a:pt x="340010" y="1888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6" name="Google Shape;886;p19"/>
            <p:cNvSpPr/>
            <p:nvPr/>
          </p:nvSpPr>
          <p:spPr>
            <a:xfrm>
              <a:off x="4825774" y="2064110"/>
              <a:ext cx="326421" cy="236124"/>
            </a:xfrm>
            <a:custGeom>
              <a:avLst/>
              <a:gdLst/>
              <a:ahLst/>
              <a:cxnLst/>
              <a:rect l="l" t="t" r="r" b="b"/>
              <a:pathLst>
                <a:path w="326421" h="236124" extrusionOk="0">
                  <a:moveTo>
                    <a:pt x="326421" y="188881"/>
                  </a:moveTo>
                  <a:lnTo>
                    <a:pt x="0" y="0"/>
                  </a:lnTo>
                  <a:lnTo>
                    <a:pt x="0" y="47244"/>
                  </a:lnTo>
                  <a:lnTo>
                    <a:pt x="326421" y="236125"/>
                  </a:lnTo>
                  <a:lnTo>
                    <a:pt x="326421" y="188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7" name="Google Shape;887;p19"/>
            <p:cNvSpPr/>
            <p:nvPr/>
          </p:nvSpPr>
          <p:spPr>
            <a:xfrm>
              <a:off x="4803918" y="3156860"/>
              <a:ext cx="410711" cy="349715"/>
            </a:xfrm>
            <a:custGeom>
              <a:avLst/>
              <a:gdLst/>
              <a:ahLst/>
              <a:cxnLst/>
              <a:rect l="l" t="t" r="r" b="b"/>
              <a:pathLst>
                <a:path w="410711" h="349715" extrusionOk="0">
                  <a:moveTo>
                    <a:pt x="410711" y="349716"/>
                  </a:moveTo>
                  <a:lnTo>
                    <a:pt x="340865" y="309139"/>
                  </a:lnTo>
                  <a:lnTo>
                    <a:pt x="316158" y="294757"/>
                  </a:lnTo>
                  <a:lnTo>
                    <a:pt x="307891" y="289899"/>
                  </a:lnTo>
                  <a:lnTo>
                    <a:pt x="247548" y="255132"/>
                  </a:lnTo>
                  <a:lnTo>
                    <a:pt x="72221" y="153787"/>
                  </a:lnTo>
                  <a:lnTo>
                    <a:pt x="72221" y="153787"/>
                  </a:lnTo>
                  <a:lnTo>
                    <a:pt x="0" y="111972"/>
                  </a:lnTo>
                  <a:lnTo>
                    <a:pt x="0" y="11388"/>
                  </a:lnTo>
                  <a:cubicBezTo>
                    <a:pt x="0" y="1387"/>
                    <a:pt x="6937" y="-2709"/>
                    <a:pt x="15680" y="1863"/>
                  </a:cubicBezTo>
                  <a:cubicBezTo>
                    <a:pt x="22417" y="6425"/>
                    <a:pt x="27406" y="13141"/>
                    <a:pt x="29839" y="20913"/>
                  </a:cubicBezTo>
                  <a:lnTo>
                    <a:pt x="32785" y="30438"/>
                  </a:lnTo>
                  <a:cubicBezTo>
                    <a:pt x="42696" y="61556"/>
                    <a:pt x="63042" y="88274"/>
                    <a:pt x="90372" y="106066"/>
                  </a:cubicBezTo>
                  <a:cubicBezTo>
                    <a:pt x="125247" y="126259"/>
                    <a:pt x="153755" y="109781"/>
                    <a:pt x="153755" y="69300"/>
                  </a:cubicBezTo>
                  <a:lnTo>
                    <a:pt x="153755" y="57108"/>
                  </a:lnTo>
                  <a:cubicBezTo>
                    <a:pt x="153755" y="44725"/>
                    <a:pt x="162498" y="39487"/>
                    <a:pt x="172761" y="45773"/>
                  </a:cubicBezTo>
                  <a:cubicBezTo>
                    <a:pt x="177826" y="48897"/>
                    <a:pt x="182093" y="53174"/>
                    <a:pt x="185210" y="58251"/>
                  </a:cubicBezTo>
                  <a:lnTo>
                    <a:pt x="213053" y="101018"/>
                  </a:lnTo>
                  <a:lnTo>
                    <a:pt x="181694" y="118639"/>
                  </a:lnTo>
                  <a:lnTo>
                    <a:pt x="199084" y="148548"/>
                  </a:lnTo>
                  <a:lnTo>
                    <a:pt x="231963" y="129498"/>
                  </a:lnTo>
                  <a:lnTo>
                    <a:pt x="246217" y="151501"/>
                  </a:lnTo>
                  <a:lnTo>
                    <a:pt x="216284" y="168836"/>
                  </a:lnTo>
                  <a:lnTo>
                    <a:pt x="233484" y="198840"/>
                  </a:lnTo>
                  <a:lnTo>
                    <a:pt x="265128" y="180552"/>
                  </a:lnTo>
                  <a:lnTo>
                    <a:pt x="279382" y="202555"/>
                  </a:lnTo>
                  <a:lnTo>
                    <a:pt x="250874" y="219128"/>
                  </a:lnTo>
                  <a:lnTo>
                    <a:pt x="268074" y="249132"/>
                  </a:lnTo>
                  <a:lnTo>
                    <a:pt x="298388" y="231606"/>
                  </a:lnTo>
                  <a:cubicBezTo>
                    <a:pt x="316054" y="257676"/>
                    <a:pt x="339012" y="279717"/>
                    <a:pt x="365763" y="296281"/>
                  </a:cubicBezTo>
                  <a:lnTo>
                    <a:pt x="371274" y="299329"/>
                  </a:lnTo>
                  <a:cubicBezTo>
                    <a:pt x="389567" y="311340"/>
                    <a:pt x="403422" y="329047"/>
                    <a:pt x="410711" y="349716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8" name="Google Shape;888;p19"/>
            <p:cNvSpPr/>
            <p:nvPr/>
          </p:nvSpPr>
          <p:spPr>
            <a:xfrm>
              <a:off x="4593051" y="480769"/>
              <a:ext cx="842423" cy="783621"/>
            </a:xfrm>
            <a:custGeom>
              <a:avLst/>
              <a:gdLst/>
              <a:ahLst/>
              <a:cxnLst/>
              <a:rect l="l" t="t" r="r" b="b"/>
              <a:pathLst>
                <a:path w="842423" h="783621" extrusionOk="0">
                  <a:moveTo>
                    <a:pt x="842423" y="783622"/>
                  </a:moveTo>
                  <a:lnTo>
                    <a:pt x="0" y="299180"/>
                  </a:lnTo>
                  <a:lnTo>
                    <a:pt x="0" y="0"/>
                  </a:lnTo>
                  <a:lnTo>
                    <a:pt x="842423" y="484346"/>
                  </a:lnTo>
                  <a:lnTo>
                    <a:pt x="842423" y="783622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9" name="Google Shape;889;p19"/>
            <p:cNvSpPr/>
            <p:nvPr/>
          </p:nvSpPr>
          <p:spPr>
            <a:xfrm>
              <a:off x="4315759" y="484198"/>
              <a:ext cx="384008" cy="270224"/>
            </a:xfrm>
            <a:custGeom>
              <a:avLst/>
              <a:gdLst/>
              <a:ahLst/>
              <a:cxnLst/>
              <a:rect l="l" t="t" r="r" b="b"/>
              <a:pathLst>
                <a:path w="384008" h="270224" extrusionOk="0">
                  <a:moveTo>
                    <a:pt x="103771" y="270224"/>
                  </a:moveTo>
                  <a:lnTo>
                    <a:pt x="0" y="210121"/>
                  </a:lnTo>
                  <a:lnTo>
                    <a:pt x="280238" y="0"/>
                  </a:lnTo>
                  <a:lnTo>
                    <a:pt x="384008" y="60007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0" name="Google Shape;890;p19"/>
            <p:cNvSpPr/>
            <p:nvPr/>
          </p:nvSpPr>
          <p:spPr>
            <a:xfrm>
              <a:off x="4419530" y="544206"/>
              <a:ext cx="384008" cy="270224"/>
            </a:xfrm>
            <a:custGeom>
              <a:avLst/>
              <a:gdLst/>
              <a:ahLst/>
              <a:cxnLst/>
              <a:rect l="l" t="t" r="r" b="b"/>
              <a:pathLst>
                <a:path w="384008" h="270224" extrusionOk="0">
                  <a:moveTo>
                    <a:pt x="103866" y="270224"/>
                  </a:moveTo>
                  <a:lnTo>
                    <a:pt x="0" y="210217"/>
                  </a:lnTo>
                  <a:lnTo>
                    <a:pt x="280238" y="0"/>
                  </a:lnTo>
                  <a:lnTo>
                    <a:pt x="384008" y="60103"/>
                  </a:lnTo>
                  <a:lnTo>
                    <a:pt x="103866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1" name="Google Shape;891;p19"/>
            <p:cNvSpPr/>
            <p:nvPr/>
          </p:nvSpPr>
          <p:spPr>
            <a:xfrm>
              <a:off x="4523395" y="604308"/>
              <a:ext cx="383913" cy="270224"/>
            </a:xfrm>
            <a:custGeom>
              <a:avLst/>
              <a:gdLst/>
              <a:ahLst/>
              <a:cxnLst/>
              <a:rect l="l" t="t" r="r" b="b"/>
              <a:pathLst>
                <a:path w="383913" h="270224" extrusionOk="0">
                  <a:moveTo>
                    <a:pt x="103771" y="270224"/>
                  </a:moveTo>
                  <a:lnTo>
                    <a:pt x="0" y="210122"/>
                  </a:lnTo>
                  <a:lnTo>
                    <a:pt x="280143" y="0"/>
                  </a:lnTo>
                  <a:lnTo>
                    <a:pt x="383913" y="60008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2" name="Google Shape;892;p19"/>
            <p:cNvSpPr/>
            <p:nvPr/>
          </p:nvSpPr>
          <p:spPr>
            <a:xfrm>
              <a:off x="4627166" y="664316"/>
              <a:ext cx="383912" cy="270224"/>
            </a:xfrm>
            <a:custGeom>
              <a:avLst/>
              <a:gdLst/>
              <a:ahLst/>
              <a:cxnLst/>
              <a:rect l="l" t="t" r="r" b="b"/>
              <a:pathLst>
                <a:path w="383912" h="270224" extrusionOk="0">
                  <a:moveTo>
                    <a:pt x="103771" y="270224"/>
                  </a:moveTo>
                  <a:lnTo>
                    <a:pt x="0" y="210217"/>
                  </a:lnTo>
                  <a:lnTo>
                    <a:pt x="280142" y="0"/>
                  </a:lnTo>
                  <a:lnTo>
                    <a:pt x="383913" y="60103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3" name="Google Shape;893;p19"/>
            <p:cNvSpPr/>
            <p:nvPr/>
          </p:nvSpPr>
          <p:spPr>
            <a:xfrm>
              <a:off x="4730936" y="724419"/>
              <a:ext cx="383913" cy="270224"/>
            </a:xfrm>
            <a:custGeom>
              <a:avLst/>
              <a:gdLst/>
              <a:ahLst/>
              <a:cxnLst/>
              <a:rect l="l" t="t" r="r" b="b"/>
              <a:pathLst>
                <a:path w="383913" h="270224" extrusionOk="0">
                  <a:moveTo>
                    <a:pt x="103771" y="270224"/>
                  </a:moveTo>
                  <a:lnTo>
                    <a:pt x="0" y="210122"/>
                  </a:lnTo>
                  <a:lnTo>
                    <a:pt x="280142" y="0"/>
                  </a:lnTo>
                  <a:lnTo>
                    <a:pt x="383913" y="60008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4" name="Google Shape;894;p19"/>
            <p:cNvSpPr/>
            <p:nvPr/>
          </p:nvSpPr>
          <p:spPr>
            <a:xfrm>
              <a:off x="4834707" y="784426"/>
              <a:ext cx="383912" cy="270224"/>
            </a:xfrm>
            <a:custGeom>
              <a:avLst/>
              <a:gdLst/>
              <a:ahLst/>
              <a:cxnLst/>
              <a:rect l="l" t="t" r="r" b="b"/>
              <a:pathLst>
                <a:path w="383912" h="270224" extrusionOk="0">
                  <a:moveTo>
                    <a:pt x="103771" y="270224"/>
                  </a:moveTo>
                  <a:lnTo>
                    <a:pt x="0" y="210217"/>
                  </a:lnTo>
                  <a:lnTo>
                    <a:pt x="280143" y="0"/>
                  </a:lnTo>
                  <a:lnTo>
                    <a:pt x="383913" y="60103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5" name="Google Shape;895;p19"/>
            <p:cNvSpPr/>
            <p:nvPr/>
          </p:nvSpPr>
          <p:spPr>
            <a:xfrm>
              <a:off x="4938478" y="844529"/>
              <a:ext cx="383913" cy="270224"/>
            </a:xfrm>
            <a:custGeom>
              <a:avLst/>
              <a:gdLst/>
              <a:ahLst/>
              <a:cxnLst/>
              <a:rect l="l" t="t" r="r" b="b"/>
              <a:pathLst>
                <a:path w="383913" h="270224" extrusionOk="0">
                  <a:moveTo>
                    <a:pt x="103771" y="270224"/>
                  </a:moveTo>
                  <a:lnTo>
                    <a:pt x="0" y="210121"/>
                  </a:lnTo>
                  <a:lnTo>
                    <a:pt x="280142" y="0"/>
                  </a:lnTo>
                  <a:lnTo>
                    <a:pt x="383913" y="60008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6" name="Google Shape;896;p19"/>
            <p:cNvSpPr/>
            <p:nvPr/>
          </p:nvSpPr>
          <p:spPr>
            <a:xfrm>
              <a:off x="5042248" y="904537"/>
              <a:ext cx="384008" cy="270224"/>
            </a:xfrm>
            <a:custGeom>
              <a:avLst/>
              <a:gdLst/>
              <a:ahLst/>
              <a:cxnLst/>
              <a:rect l="l" t="t" r="r" b="b"/>
              <a:pathLst>
                <a:path w="384008" h="270224" extrusionOk="0">
                  <a:moveTo>
                    <a:pt x="103771" y="270224"/>
                  </a:moveTo>
                  <a:lnTo>
                    <a:pt x="0" y="210217"/>
                  </a:lnTo>
                  <a:lnTo>
                    <a:pt x="280143" y="0"/>
                  </a:lnTo>
                  <a:lnTo>
                    <a:pt x="384008" y="60103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7" name="Google Shape;897;p19"/>
            <p:cNvSpPr/>
            <p:nvPr/>
          </p:nvSpPr>
          <p:spPr>
            <a:xfrm>
              <a:off x="4316519" y="693558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103"/>
                  </a:cubicBezTo>
                  <a:lnTo>
                    <a:pt x="0" y="0"/>
                  </a:lnTo>
                  <a:cubicBezTo>
                    <a:pt x="2005" y="36601"/>
                    <a:pt x="21267" y="70060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8" name="Google Shape;898;p19"/>
            <p:cNvSpPr/>
            <p:nvPr/>
          </p:nvSpPr>
          <p:spPr>
            <a:xfrm>
              <a:off x="4420290" y="753661"/>
              <a:ext cx="103865" cy="97152"/>
            </a:xfrm>
            <a:custGeom>
              <a:avLst/>
              <a:gdLst/>
              <a:ahLst/>
              <a:cxnLst/>
              <a:rect l="l" t="t" r="r" b="b"/>
              <a:pathLst>
                <a:path w="103865" h="97152" extrusionOk="0">
                  <a:moveTo>
                    <a:pt x="51980" y="90011"/>
                  </a:moveTo>
                  <a:cubicBezTo>
                    <a:pt x="80489" y="106680"/>
                    <a:pt x="103866" y="93154"/>
                    <a:pt x="103866" y="60007"/>
                  </a:cubicBezTo>
                  <a:lnTo>
                    <a:pt x="0" y="0"/>
                  </a:lnTo>
                  <a:cubicBezTo>
                    <a:pt x="2005" y="36598"/>
                    <a:pt x="21315" y="70038"/>
                    <a:pt x="51980" y="90011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9" name="Google Shape;899;p19"/>
            <p:cNvSpPr/>
            <p:nvPr/>
          </p:nvSpPr>
          <p:spPr>
            <a:xfrm>
              <a:off x="4524441" y="813668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103"/>
                  </a:cubicBezTo>
                  <a:lnTo>
                    <a:pt x="0" y="0"/>
                  </a:lnTo>
                  <a:cubicBezTo>
                    <a:pt x="1958" y="36614"/>
                    <a:pt x="21229" y="70093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0" name="Google Shape;900;p19"/>
            <p:cNvSpPr/>
            <p:nvPr/>
          </p:nvSpPr>
          <p:spPr>
            <a:xfrm>
              <a:off x="4627926" y="873771"/>
              <a:ext cx="103770" cy="97187"/>
            </a:xfrm>
            <a:custGeom>
              <a:avLst/>
              <a:gdLst/>
              <a:ahLst/>
              <a:cxnLst/>
              <a:rect l="l" t="t" r="r" b="b"/>
              <a:pathLst>
                <a:path w="103770" h="97187" extrusionOk="0">
                  <a:moveTo>
                    <a:pt x="51885" y="90106"/>
                  </a:moveTo>
                  <a:cubicBezTo>
                    <a:pt x="80394" y="106680"/>
                    <a:pt x="103771" y="93154"/>
                    <a:pt x="103771" y="60008"/>
                  </a:cubicBezTo>
                  <a:lnTo>
                    <a:pt x="0" y="0"/>
                  </a:lnTo>
                  <a:cubicBezTo>
                    <a:pt x="1986" y="36606"/>
                    <a:pt x="21258" y="70071"/>
                    <a:pt x="51885" y="90106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1" name="Google Shape;901;p19"/>
            <p:cNvSpPr/>
            <p:nvPr/>
          </p:nvSpPr>
          <p:spPr>
            <a:xfrm>
              <a:off x="4731697" y="933778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103"/>
                  </a:cubicBezTo>
                  <a:lnTo>
                    <a:pt x="0" y="0"/>
                  </a:lnTo>
                  <a:cubicBezTo>
                    <a:pt x="1958" y="36614"/>
                    <a:pt x="21239" y="70093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2" name="Google Shape;902;p19"/>
            <p:cNvSpPr/>
            <p:nvPr/>
          </p:nvSpPr>
          <p:spPr>
            <a:xfrm>
              <a:off x="4835467" y="993881"/>
              <a:ext cx="103770" cy="97204"/>
            </a:xfrm>
            <a:custGeom>
              <a:avLst/>
              <a:gdLst/>
              <a:ahLst/>
              <a:cxnLst/>
              <a:rect l="l" t="t" r="r" b="b"/>
              <a:pathLst>
                <a:path w="103770" h="97204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008"/>
                  </a:cubicBezTo>
                  <a:lnTo>
                    <a:pt x="0" y="0"/>
                  </a:lnTo>
                  <a:cubicBezTo>
                    <a:pt x="1986" y="36606"/>
                    <a:pt x="21258" y="70071"/>
                    <a:pt x="51885" y="90106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3" name="Google Shape;903;p19"/>
            <p:cNvSpPr/>
            <p:nvPr/>
          </p:nvSpPr>
          <p:spPr>
            <a:xfrm>
              <a:off x="4939238" y="1053889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0" y="93250"/>
                    <a:pt x="103770" y="60103"/>
                  </a:cubicBezTo>
                  <a:lnTo>
                    <a:pt x="0" y="0"/>
                  </a:lnTo>
                  <a:cubicBezTo>
                    <a:pt x="1863" y="36642"/>
                    <a:pt x="21163" y="70158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4" name="Google Shape;904;p19"/>
            <p:cNvSpPr/>
            <p:nvPr/>
          </p:nvSpPr>
          <p:spPr>
            <a:xfrm>
              <a:off x="5043008" y="1113991"/>
              <a:ext cx="103770" cy="97204"/>
            </a:xfrm>
            <a:custGeom>
              <a:avLst/>
              <a:gdLst/>
              <a:ahLst/>
              <a:cxnLst/>
              <a:rect l="l" t="t" r="r" b="b"/>
              <a:pathLst>
                <a:path w="103770" h="97204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008"/>
                  </a:cubicBezTo>
                  <a:lnTo>
                    <a:pt x="0" y="0"/>
                  </a:lnTo>
                  <a:cubicBezTo>
                    <a:pt x="1986" y="36606"/>
                    <a:pt x="21258" y="70071"/>
                    <a:pt x="51885" y="90106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905" name="Google Shape;905;p19"/>
            <p:cNvGrpSpPr/>
            <p:nvPr/>
          </p:nvGrpSpPr>
          <p:grpSpPr>
            <a:xfrm>
              <a:off x="4316519" y="693558"/>
              <a:ext cx="830259" cy="517637"/>
              <a:chOff x="5840944" y="1418558"/>
              <a:chExt cx="830259" cy="517637"/>
            </a:xfrm>
          </p:grpSpPr>
          <p:sp>
            <p:nvSpPr>
              <p:cNvPr id="906" name="Google Shape;906;p19"/>
              <p:cNvSpPr/>
              <p:nvPr/>
            </p:nvSpPr>
            <p:spPr>
              <a:xfrm>
                <a:off x="5840944" y="1418558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103"/>
                    </a:cubicBezTo>
                    <a:lnTo>
                      <a:pt x="0" y="0"/>
                    </a:lnTo>
                    <a:cubicBezTo>
                      <a:pt x="2005" y="36601"/>
                      <a:pt x="21267" y="70060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7" name="Google Shape;907;p19"/>
              <p:cNvSpPr/>
              <p:nvPr/>
            </p:nvSpPr>
            <p:spPr>
              <a:xfrm>
                <a:off x="5944715" y="1478661"/>
                <a:ext cx="103865" cy="97152"/>
              </a:xfrm>
              <a:custGeom>
                <a:avLst/>
                <a:gdLst/>
                <a:ahLst/>
                <a:cxnLst/>
                <a:rect l="l" t="t" r="r" b="b"/>
                <a:pathLst>
                  <a:path w="103865" h="97152" extrusionOk="0">
                    <a:moveTo>
                      <a:pt x="51980" y="90011"/>
                    </a:moveTo>
                    <a:cubicBezTo>
                      <a:pt x="80489" y="106680"/>
                      <a:pt x="103866" y="93154"/>
                      <a:pt x="103866" y="60007"/>
                    </a:cubicBezTo>
                    <a:lnTo>
                      <a:pt x="0" y="0"/>
                    </a:lnTo>
                    <a:cubicBezTo>
                      <a:pt x="2005" y="36598"/>
                      <a:pt x="21315" y="70038"/>
                      <a:pt x="51980" y="90011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8" name="Google Shape;908;p19"/>
              <p:cNvSpPr/>
              <p:nvPr/>
            </p:nvSpPr>
            <p:spPr>
              <a:xfrm>
                <a:off x="6048866" y="1538668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103"/>
                    </a:cubicBezTo>
                    <a:lnTo>
                      <a:pt x="0" y="0"/>
                    </a:lnTo>
                    <a:cubicBezTo>
                      <a:pt x="1958" y="36614"/>
                      <a:pt x="21229" y="70093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9" name="Google Shape;909;p19"/>
              <p:cNvSpPr/>
              <p:nvPr/>
            </p:nvSpPr>
            <p:spPr>
              <a:xfrm>
                <a:off x="6152351" y="1598771"/>
                <a:ext cx="103770" cy="97187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187" extrusionOk="0">
                    <a:moveTo>
                      <a:pt x="51885" y="90106"/>
                    </a:moveTo>
                    <a:cubicBezTo>
                      <a:pt x="80394" y="106680"/>
                      <a:pt x="103771" y="93154"/>
                      <a:pt x="103771" y="60008"/>
                    </a:cubicBezTo>
                    <a:lnTo>
                      <a:pt x="0" y="0"/>
                    </a:lnTo>
                    <a:cubicBezTo>
                      <a:pt x="1986" y="36606"/>
                      <a:pt x="21258" y="70071"/>
                      <a:pt x="51885" y="90106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0" name="Google Shape;910;p19"/>
              <p:cNvSpPr/>
              <p:nvPr/>
            </p:nvSpPr>
            <p:spPr>
              <a:xfrm>
                <a:off x="6256122" y="1658778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103"/>
                    </a:cubicBezTo>
                    <a:lnTo>
                      <a:pt x="0" y="0"/>
                    </a:lnTo>
                    <a:cubicBezTo>
                      <a:pt x="1958" y="36614"/>
                      <a:pt x="21239" y="70093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1" name="Google Shape;911;p19"/>
              <p:cNvSpPr/>
              <p:nvPr/>
            </p:nvSpPr>
            <p:spPr>
              <a:xfrm>
                <a:off x="6359892" y="1718881"/>
                <a:ext cx="103770" cy="97204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4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008"/>
                    </a:cubicBezTo>
                    <a:lnTo>
                      <a:pt x="0" y="0"/>
                    </a:lnTo>
                    <a:cubicBezTo>
                      <a:pt x="1986" y="36606"/>
                      <a:pt x="21258" y="70071"/>
                      <a:pt x="51885" y="90106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2" name="Google Shape;912;p19"/>
              <p:cNvSpPr/>
              <p:nvPr/>
            </p:nvSpPr>
            <p:spPr>
              <a:xfrm>
                <a:off x="6463663" y="1778889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0" y="93250"/>
                      <a:pt x="103770" y="60103"/>
                    </a:cubicBezTo>
                    <a:lnTo>
                      <a:pt x="0" y="0"/>
                    </a:lnTo>
                    <a:cubicBezTo>
                      <a:pt x="1863" y="36642"/>
                      <a:pt x="21163" y="70158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3" name="Google Shape;913;p19"/>
              <p:cNvSpPr/>
              <p:nvPr/>
            </p:nvSpPr>
            <p:spPr>
              <a:xfrm>
                <a:off x="6567433" y="1838991"/>
                <a:ext cx="103770" cy="97204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4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008"/>
                    </a:cubicBezTo>
                    <a:lnTo>
                      <a:pt x="0" y="0"/>
                    </a:lnTo>
                    <a:cubicBezTo>
                      <a:pt x="1986" y="36606"/>
                      <a:pt x="21258" y="70071"/>
                      <a:pt x="51885" y="90106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914" name="Google Shape;914;p19"/>
            <p:cNvSpPr/>
            <p:nvPr/>
          </p:nvSpPr>
          <p:spPr>
            <a:xfrm>
              <a:off x="5776434" y="3835950"/>
              <a:ext cx="422399" cy="244506"/>
            </a:xfrm>
            <a:custGeom>
              <a:avLst/>
              <a:gdLst/>
              <a:ahLst/>
              <a:cxnLst/>
              <a:rect l="l" t="t" r="r" b="b"/>
              <a:pathLst>
                <a:path w="422399" h="244506" extrusionOk="0">
                  <a:moveTo>
                    <a:pt x="375265" y="244507"/>
                  </a:moveTo>
                  <a:lnTo>
                    <a:pt x="0" y="27337"/>
                  </a:lnTo>
                  <a:lnTo>
                    <a:pt x="47039" y="0"/>
                  </a:lnTo>
                  <a:lnTo>
                    <a:pt x="422399" y="217075"/>
                  </a:lnTo>
                  <a:lnTo>
                    <a:pt x="375265" y="244507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5" name="Google Shape;915;p19"/>
            <p:cNvSpPr/>
            <p:nvPr/>
          </p:nvSpPr>
          <p:spPr>
            <a:xfrm>
              <a:off x="5919927" y="3349699"/>
              <a:ext cx="376785" cy="648842"/>
            </a:xfrm>
            <a:custGeom>
              <a:avLst/>
              <a:gdLst/>
              <a:ahLst/>
              <a:cxnLst/>
              <a:rect l="l" t="t" r="r" b="b"/>
              <a:pathLst>
                <a:path w="376785" h="648842" extrusionOk="0">
                  <a:moveTo>
                    <a:pt x="376786" y="648843"/>
                  </a:moveTo>
                  <a:lnTo>
                    <a:pt x="0" y="430721"/>
                  </a:lnTo>
                  <a:lnTo>
                    <a:pt x="47134" y="0"/>
                  </a:lnTo>
                  <a:lnTo>
                    <a:pt x="329747" y="163544"/>
                  </a:lnTo>
                  <a:lnTo>
                    <a:pt x="376786" y="648843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6" name="Google Shape;916;p19"/>
            <p:cNvSpPr/>
            <p:nvPr/>
          </p:nvSpPr>
          <p:spPr>
            <a:xfrm>
              <a:off x="5821952" y="3404277"/>
              <a:ext cx="376880" cy="648747"/>
            </a:xfrm>
            <a:custGeom>
              <a:avLst/>
              <a:gdLst/>
              <a:ahLst/>
              <a:cxnLst/>
              <a:rect l="l" t="t" r="r" b="b"/>
              <a:pathLst>
                <a:path w="376880" h="648747" extrusionOk="0">
                  <a:moveTo>
                    <a:pt x="376881" y="648748"/>
                  </a:moveTo>
                  <a:lnTo>
                    <a:pt x="0" y="430721"/>
                  </a:lnTo>
                  <a:lnTo>
                    <a:pt x="47134" y="0"/>
                  </a:lnTo>
                  <a:lnTo>
                    <a:pt x="329747" y="163544"/>
                  </a:lnTo>
                  <a:lnTo>
                    <a:pt x="376881" y="648748"/>
                  </a:lnTo>
                  <a:close/>
                </a:path>
              </a:pathLst>
            </a:custGeom>
            <a:solidFill>
              <a:srgbClr val="FF6C6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7" name="Google Shape;917;p19"/>
            <p:cNvSpPr/>
            <p:nvPr/>
          </p:nvSpPr>
          <p:spPr>
            <a:xfrm>
              <a:off x="6151700" y="3513243"/>
              <a:ext cx="145012" cy="539781"/>
            </a:xfrm>
            <a:custGeom>
              <a:avLst/>
              <a:gdLst/>
              <a:ahLst/>
              <a:cxnLst/>
              <a:rect l="l" t="t" r="r" b="b"/>
              <a:pathLst>
                <a:path w="145012" h="539781" extrusionOk="0">
                  <a:moveTo>
                    <a:pt x="47134" y="539782"/>
                  </a:moveTo>
                  <a:lnTo>
                    <a:pt x="145013" y="485299"/>
                  </a:lnTo>
                  <a:lnTo>
                    <a:pt x="97974" y="0"/>
                  </a:lnTo>
                  <a:lnTo>
                    <a:pt x="0" y="54578"/>
                  </a:lnTo>
                  <a:lnTo>
                    <a:pt x="47134" y="539782"/>
                  </a:lnTo>
                  <a:close/>
                </a:path>
              </a:pathLst>
            </a:custGeom>
            <a:solidFill>
              <a:srgbClr val="DD62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8" name="Google Shape;918;p19"/>
            <p:cNvSpPr/>
            <p:nvPr/>
          </p:nvSpPr>
          <p:spPr>
            <a:xfrm>
              <a:off x="5869087" y="3349699"/>
              <a:ext cx="97973" cy="104584"/>
            </a:xfrm>
            <a:custGeom>
              <a:avLst/>
              <a:gdLst/>
              <a:ahLst/>
              <a:cxnLst/>
              <a:rect l="l" t="t" r="r" b="b"/>
              <a:pathLst>
                <a:path w="97973" h="104584" extrusionOk="0">
                  <a:moveTo>
                    <a:pt x="0" y="54578"/>
                  </a:moveTo>
                  <a:lnTo>
                    <a:pt x="97974" y="0"/>
                  </a:lnTo>
                  <a:lnTo>
                    <a:pt x="86476" y="104584"/>
                  </a:lnTo>
                  <a:lnTo>
                    <a:pt x="0" y="54578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9" name="Google Shape;919;p19"/>
            <p:cNvSpPr/>
            <p:nvPr/>
          </p:nvSpPr>
          <p:spPr>
            <a:xfrm>
              <a:off x="5939787" y="3382376"/>
              <a:ext cx="141211" cy="143535"/>
            </a:xfrm>
            <a:custGeom>
              <a:avLst/>
              <a:gdLst/>
              <a:ahLst/>
              <a:cxnLst/>
              <a:rect l="l" t="t" r="r" b="b"/>
              <a:pathLst>
                <a:path w="141211" h="143535" extrusionOk="0">
                  <a:moveTo>
                    <a:pt x="141211" y="143536"/>
                  </a:moveTo>
                  <a:lnTo>
                    <a:pt x="123821" y="133439"/>
                  </a:lnTo>
                  <a:cubicBezTo>
                    <a:pt x="123821" y="92767"/>
                    <a:pt x="99969" y="45904"/>
                    <a:pt x="70606" y="28664"/>
                  </a:cubicBezTo>
                  <a:cubicBezTo>
                    <a:pt x="41242" y="11424"/>
                    <a:pt x="17485" y="30950"/>
                    <a:pt x="17485" y="71622"/>
                  </a:cubicBezTo>
                  <a:lnTo>
                    <a:pt x="0" y="61525"/>
                  </a:lnTo>
                  <a:cubicBezTo>
                    <a:pt x="0" y="9805"/>
                    <a:pt x="31739" y="-14008"/>
                    <a:pt x="70606" y="8471"/>
                  </a:cubicBezTo>
                  <a:cubicBezTo>
                    <a:pt x="109472" y="30950"/>
                    <a:pt x="141211" y="91815"/>
                    <a:pt x="141211" y="143536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0" name="Google Shape;920;p19"/>
            <p:cNvSpPr/>
            <p:nvPr/>
          </p:nvSpPr>
          <p:spPr>
            <a:xfrm>
              <a:off x="6031584" y="3326084"/>
              <a:ext cx="141211" cy="143535"/>
            </a:xfrm>
            <a:custGeom>
              <a:avLst/>
              <a:gdLst/>
              <a:ahLst/>
              <a:cxnLst/>
              <a:rect l="l" t="t" r="r" b="b"/>
              <a:pathLst>
                <a:path w="141211" h="143535" extrusionOk="0">
                  <a:moveTo>
                    <a:pt x="141211" y="143536"/>
                  </a:moveTo>
                  <a:lnTo>
                    <a:pt x="123821" y="133439"/>
                  </a:lnTo>
                  <a:cubicBezTo>
                    <a:pt x="123821" y="92767"/>
                    <a:pt x="99969" y="45904"/>
                    <a:pt x="70606" y="28664"/>
                  </a:cubicBezTo>
                  <a:cubicBezTo>
                    <a:pt x="41242" y="11424"/>
                    <a:pt x="17485" y="30950"/>
                    <a:pt x="17485" y="71622"/>
                  </a:cubicBezTo>
                  <a:lnTo>
                    <a:pt x="0" y="61525"/>
                  </a:lnTo>
                  <a:cubicBezTo>
                    <a:pt x="0" y="9804"/>
                    <a:pt x="31739" y="-14008"/>
                    <a:pt x="70606" y="8471"/>
                  </a:cubicBezTo>
                  <a:cubicBezTo>
                    <a:pt x="109472" y="30950"/>
                    <a:pt x="141211" y="92291"/>
                    <a:pt x="141211" y="143536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1" name="Google Shape;921;p19"/>
            <p:cNvSpPr/>
            <p:nvPr/>
          </p:nvSpPr>
          <p:spPr>
            <a:xfrm>
              <a:off x="5273451" y="4003686"/>
              <a:ext cx="608559" cy="352234"/>
            </a:xfrm>
            <a:custGeom>
              <a:avLst/>
              <a:gdLst/>
              <a:ahLst/>
              <a:cxnLst/>
              <a:rect l="l" t="t" r="r" b="b"/>
              <a:pathLst>
                <a:path w="608559" h="352234" extrusionOk="0">
                  <a:moveTo>
                    <a:pt x="540709" y="352234"/>
                  </a:moveTo>
                  <a:lnTo>
                    <a:pt x="0" y="39529"/>
                  </a:lnTo>
                  <a:lnTo>
                    <a:pt x="67850" y="0"/>
                  </a:lnTo>
                  <a:lnTo>
                    <a:pt x="608559" y="312801"/>
                  </a:lnTo>
                  <a:lnTo>
                    <a:pt x="540709" y="352234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2" name="Google Shape;922;p19"/>
            <p:cNvSpPr/>
            <p:nvPr/>
          </p:nvSpPr>
          <p:spPr>
            <a:xfrm>
              <a:off x="5480232" y="3303313"/>
              <a:ext cx="542799" cy="934592"/>
            </a:xfrm>
            <a:custGeom>
              <a:avLst/>
              <a:gdLst/>
              <a:ahLst/>
              <a:cxnLst/>
              <a:rect l="l" t="t" r="r" b="b"/>
              <a:pathLst>
                <a:path w="542799" h="934592" extrusionOk="0">
                  <a:moveTo>
                    <a:pt x="542800" y="934593"/>
                  </a:moveTo>
                  <a:lnTo>
                    <a:pt x="0" y="620458"/>
                  </a:lnTo>
                  <a:lnTo>
                    <a:pt x="67850" y="0"/>
                  </a:lnTo>
                  <a:lnTo>
                    <a:pt x="474950" y="235648"/>
                  </a:lnTo>
                  <a:lnTo>
                    <a:pt x="542800" y="93459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3" name="Google Shape;923;p19"/>
            <p:cNvSpPr/>
            <p:nvPr/>
          </p:nvSpPr>
          <p:spPr>
            <a:xfrm>
              <a:off x="5339115" y="3381894"/>
              <a:ext cx="542894" cy="934592"/>
            </a:xfrm>
            <a:custGeom>
              <a:avLst/>
              <a:gdLst/>
              <a:ahLst/>
              <a:cxnLst/>
              <a:rect l="l" t="t" r="r" b="b"/>
              <a:pathLst>
                <a:path w="542894" h="934592" extrusionOk="0">
                  <a:moveTo>
                    <a:pt x="542895" y="934593"/>
                  </a:moveTo>
                  <a:lnTo>
                    <a:pt x="0" y="620458"/>
                  </a:lnTo>
                  <a:lnTo>
                    <a:pt x="67850" y="0"/>
                  </a:lnTo>
                  <a:lnTo>
                    <a:pt x="475045" y="235553"/>
                  </a:lnTo>
                  <a:lnTo>
                    <a:pt x="542895" y="93459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4" name="Google Shape;924;p19"/>
            <p:cNvSpPr/>
            <p:nvPr/>
          </p:nvSpPr>
          <p:spPr>
            <a:xfrm>
              <a:off x="5814160" y="3538961"/>
              <a:ext cx="208871" cy="777525"/>
            </a:xfrm>
            <a:custGeom>
              <a:avLst/>
              <a:gdLst/>
              <a:ahLst/>
              <a:cxnLst/>
              <a:rect l="l" t="t" r="r" b="b"/>
              <a:pathLst>
                <a:path w="208871" h="777525" extrusionOk="0">
                  <a:moveTo>
                    <a:pt x="67850" y="777526"/>
                  </a:moveTo>
                  <a:lnTo>
                    <a:pt x="208871" y="698945"/>
                  </a:lnTo>
                  <a:lnTo>
                    <a:pt x="141021" y="0"/>
                  </a:lnTo>
                  <a:lnTo>
                    <a:pt x="0" y="78486"/>
                  </a:lnTo>
                  <a:lnTo>
                    <a:pt x="67850" y="7775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5" name="Google Shape;925;p19"/>
            <p:cNvSpPr/>
            <p:nvPr/>
          </p:nvSpPr>
          <p:spPr>
            <a:xfrm>
              <a:off x="5406965" y="3303313"/>
              <a:ext cx="141116" cy="150685"/>
            </a:xfrm>
            <a:custGeom>
              <a:avLst/>
              <a:gdLst/>
              <a:ahLst/>
              <a:cxnLst/>
              <a:rect l="l" t="t" r="r" b="b"/>
              <a:pathLst>
                <a:path w="141116" h="150685" extrusionOk="0">
                  <a:moveTo>
                    <a:pt x="0" y="78581"/>
                  </a:moveTo>
                  <a:lnTo>
                    <a:pt x="141117" y="0"/>
                  </a:lnTo>
                  <a:lnTo>
                    <a:pt x="124582" y="150685"/>
                  </a:lnTo>
                  <a:lnTo>
                    <a:pt x="0" y="7858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6" name="Google Shape;926;p19"/>
            <p:cNvSpPr/>
            <p:nvPr/>
          </p:nvSpPr>
          <p:spPr>
            <a:xfrm>
              <a:off x="5508835" y="3350470"/>
              <a:ext cx="203454" cy="206683"/>
            </a:xfrm>
            <a:custGeom>
              <a:avLst/>
              <a:gdLst/>
              <a:ahLst/>
              <a:cxnLst/>
              <a:rect l="l" t="t" r="r" b="b"/>
              <a:pathLst>
                <a:path w="203454" h="206683" extrusionOk="0">
                  <a:moveTo>
                    <a:pt x="203455" y="206684"/>
                  </a:moveTo>
                  <a:lnTo>
                    <a:pt x="178367" y="191730"/>
                  </a:lnTo>
                  <a:cubicBezTo>
                    <a:pt x="178367" y="133151"/>
                    <a:pt x="143967" y="65619"/>
                    <a:pt x="101775" y="41235"/>
                  </a:cubicBezTo>
                  <a:cubicBezTo>
                    <a:pt x="59582" y="16851"/>
                    <a:pt x="25087" y="44473"/>
                    <a:pt x="25087" y="103052"/>
                  </a:cubicBezTo>
                  <a:lnTo>
                    <a:pt x="0" y="88574"/>
                  </a:lnTo>
                  <a:cubicBezTo>
                    <a:pt x="0" y="13993"/>
                    <a:pt x="45613" y="-20297"/>
                    <a:pt x="101775" y="12374"/>
                  </a:cubicBezTo>
                  <a:cubicBezTo>
                    <a:pt x="157936" y="45045"/>
                    <a:pt x="203455" y="132103"/>
                    <a:pt x="203455" y="206684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7" name="Google Shape;927;p19"/>
            <p:cNvSpPr/>
            <p:nvPr/>
          </p:nvSpPr>
          <p:spPr>
            <a:xfrm>
              <a:off x="5641209" y="3269779"/>
              <a:ext cx="203454" cy="206316"/>
            </a:xfrm>
            <a:custGeom>
              <a:avLst/>
              <a:gdLst/>
              <a:ahLst/>
              <a:cxnLst/>
              <a:rect l="l" t="t" r="r" b="b"/>
              <a:pathLst>
                <a:path w="203454" h="206316" extrusionOk="0">
                  <a:moveTo>
                    <a:pt x="203455" y="206317"/>
                  </a:moveTo>
                  <a:lnTo>
                    <a:pt x="178367" y="191744"/>
                  </a:lnTo>
                  <a:cubicBezTo>
                    <a:pt x="178367" y="133165"/>
                    <a:pt x="143967" y="65633"/>
                    <a:pt x="101775" y="41153"/>
                  </a:cubicBezTo>
                  <a:cubicBezTo>
                    <a:pt x="59582" y="16674"/>
                    <a:pt x="25088" y="44487"/>
                    <a:pt x="25088" y="103066"/>
                  </a:cubicBezTo>
                  <a:lnTo>
                    <a:pt x="0" y="88588"/>
                  </a:lnTo>
                  <a:cubicBezTo>
                    <a:pt x="0" y="13912"/>
                    <a:pt x="45708" y="-20283"/>
                    <a:pt x="101775" y="12388"/>
                  </a:cubicBezTo>
                  <a:cubicBezTo>
                    <a:pt x="157842" y="45059"/>
                    <a:pt x="203455" y="131641"/>
                    <a:pt x="203455" y="206317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8" name="Google Shape;928;p19"/>
            <p:cNvSpPr/>
            <p:nvPr/>
          </p:nvSpPr>
          <p:spPr>
            <a:xfrm>
              <a:off x="3370326" y="2746576"/>
              <a:ext cx="431236" cy="248888"/>
            </a:xfrm>
            <a:custGeom>
              <a:avLst/>
              <a:gdLst/>
              <a:ahLst/>
              <a:cxnLst/>
              <a:rect l="l" t="t" r="r" b="b"/>
              <a:pathLst>
                <a:path w="431236" h="248888" extrusionOk="0">
                  <a:moveTo>
                    <a:pt x="203170" y="248888"/>
                  </a:moveTo>
                  <a:lnTo>
                    <a:pt x="0" y="132016"/>
                  </a:lnTo>
                  <a:lnTo>
                    <a:pt x="228162" y="0"/>
                  </a:lnTo>
                  <a:lnTo>
                    <a:pt x="431237" y="116967"/>
                  </a:lnTo>
                  <a:lnTo>
                    <a:pt x="203170" y="248888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9" name="Google Shape;929;p19"/>
            <p:cNvSpPr/>
            <p:nvPr/>
          </p:nvSpPr>
          <p:spPr>
            <a:xfrm>
              <a:off x="3388571" y="2474923"/>
              <a:ext cx="435798" cy="252221"/>
            </a:xfrm>
            <a:custGeom>
              <a:avLst/>
              <a:gdLst/>
              <a:ahLst/>
              <a:cxnLst/>
              <a:rect l="l" t="t" r="r" b="b"/>
              <a:pathLst>
                <a:path w="435798" h="252221" extrusionOk="0">
                  <a:moveTo>
                    <a:pt x="217899" y="252222"/>
                  </a:moveTo>
                  <a:lnTo>
                    <a:pt x="0" y="126111"/>
                  </a:lnTo>
                  <a:lnTo>
                    <a:pt x="217899" y="0"/>
                  </a:lnTo>
                  <a:lnTo>
                    <a:pt x="435798" y="126111"/>
                  </a:lnTo>
                  <a:lnTo>
                    <a:pt x="217899" y="252222"/>
                  </a:lnTo>
                  <a:close/>
                </a:path>
              </a:pathLst>
            </a:custGeom>
            <a:solidFill>
              <a:srgbClr val="EFDA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0" name="Google Shape;930;p19"/>
            <p:cNvSpPr/>
            <p:nvPr/>
          </p:nvSpPr>
          <p:spPr>
            <a:xfrm>
              <a:off x="3606470" y="2623608"/>
              <a:ext cx="203169" cy="352710"/>
            </a:xfrm>
            <a:custGeom>
              <a:avLst/>
              <a:gdLst/>
              <a:ahLst/>
              <a:cxnLst/>
              <a:rect l="l" t="t" r="r" b="b"/>
              <a:pathLst>
                <a:path w="203169" h="352710" extrusionOk="0">
                  <a:moveTo>
                    <a:pt x="203170" y="235172"/>
                  </a:moveTo>
                  <a:lnTo>
                    <a:pt x="0" y="352711"/>
                  </a:lnTo>
                  <a:lnTo>
                    <a:pt x="0" y="117538"/>
                  </a:lnTo>
                  <a:lnTo>
                    <a:pt x="203170" y="0"/>
                  </a:lnTo>
                  <a:lnTo>
                    <a:pt x="203170" y="235172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1" name="Google Shape;931;p19"/>
            <p:cNvSpPr/>
            <p:nvPr/>
          </p:nvSpPr>
          <p:spPr>
            <a:xfrm>
              <a:off x="3403301" y="2623608"/>
              <a:ext cx="203169" cy="352710"/>
            </a:xfrm>
            <a:custGeom>
              <a:avLst/>
              <a:gdLst/>
              <a:ahLst/>
              <a:cxnLst/>
              <a:rect l="l" t="t" r="r" b="b"/>
              <a:pathLst>
                <a:path w="203169" h="352710" extrusionOk="0">
                  <a:moveTo>
                    <a:pt x="203170" y="352711"/>
                  </a:moveTo>
                  <a:lnTo>
                    <a:pt x="0" y="235172"/>
                  </a:lnTo>
                  <a:lnTo>
                    <a:pt x="0" y="0"/>
                  </a:lnTo>
                  <a:lnTo>
                    <a:pt x="203170" y="117538"/>
                  </a:lnTo>
                  <a:lnTo>
                    <a:pt x="203170" y="352711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2" name="Google Shape;932;p19"/>
            <p:cNvSpPr/>
            <p:nvPr/>
          </p:nvSpPr>
          <p:spPr>
            <a:xfrm>
              <a:off x="3403301" y="2623608"/>
              <a:ext cx="203169" cy="177736"/>
            </a:xfrm>
            <a:custGeom>
              <a:avLst/>
              <a:gdLst/>
              <a:ahLst/>
              <a:cxnLst/>
              <a:rect l="l" t="t" r="r" b="b"/>
              <a:pathLst>
                <a:path w="203169" h="177736" extrusionOk="0">
                  <a:moveTo>
                    <a:pt x="0" y="0"/>
                  </a:moveTo>
                  <a:lnTo>
                    <a:pt x="0" y="61532"/>
                  </a:lnTo>
                  <a:lnTo>
                    <a:pt x="203170" y="177737"/>
                  </a:lnTo>
                  <a:lnTo>
                    <a:pt x="203170" y="1178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3" name="Google Shape;933;p19"/>
            <p:cNvSpPr/>
            <p:nvPr/>
          </p:nvSpPr>
          <p:spPr>
            <a:xfrm>
              <a:off x="3606470" y="2623608"/>
              <a:ext cx="203169" cy="177736"/>
            </a:xfrm>
            <a:custGeom>
              <a:avLst/>
              <a:gdLst/>
              <a:ahLst/>
              <a:cxnLst/>
              <a:rect l="l" t="t" r="r" b="b"/>
              <a:pathLst>
                <a:path w="203169" h="177736" extrusionOk="0">
                  <a:moveTo>
                    <a:pt x="203170" y="0"/>
                  </a:moveTo>
                  <a:lnTo>
                    <a:pt x="203170" y="65913"/>
                  </a:lnTo>
                  <a:lnTo>
                    <a:pt x="0" y="177737"/>
                  </a:lnTo>
                  <a:lnTo>
                    <a:pt x="0" y="117824"/>
                  </a:lnTo>
                  <a:lnTo>
                    <a:pt x="20317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4" name="Google Shape;934;p19"/>
            <p:cNvSpPr/>
            <p:nvPr/>
          </p:nvSpPr>
          <p:spPr>
            <a:xfrm>
              <a:off x="3388571" y="2601034"/>
              <a:ext cx="217899" cy="189547"/>
            </a:xfrm>
            <a:custGeom>
              <a:avLst/>
              <a:gdLst/>
              <a:ahLst/>
              <a:cxnLst/>
              <a:rect l="l" t="t" r="r" b="b"/>
              <a:pathLst>
                <a:path w="217899" h="189547" extrusionOk="0">
                  <a:moveTo>
                    <a:pt x="0" y="0"/>
                  </a:moveTo>
                  <a:lnTo>
                    <a:pt x="0" y="65151"/>
                  </a:lnTo>
                  <a:lnTo>
                    <a:pt x="217899" y="189547"/>
                  </a:lnTo>
                  <a:lnTo>
                    <a:pt x="217899" y="1261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5" name="Google Shape;935;p19"/>
            <p:cNvSpPr/>
            <p:nvPr/>
          </p:nvSpPr>
          <p:spPr>
            <a:xfrm>
              <a:off x="3606470" y="2601034"/>
              <a:ext cx="217899" cy="189547"/>
            </a:xfrm>
            <a:custGeom>
              <a:avLst/>
              <a:gdLst/>
              <a:ahLst/>
              <a:cxnLst/>
              <a:rect l="l" t="t" r="r" b="b"/>
              <a:pathLst>
                <a:path w="217899" h="189547" extrusionOk="0">
                  <a:moveTo>
                    <a:pt x="0" y="189547"/>
                  </a:moveTo>
                  <a:lnTo>
                    <a:pt x="217899" y="70295"/>
                  </a:lnTo>
                  <a:lnTo>
                    <a:pt x="217899" y="0"/>
                  </a:lnTo>
                  <a:lnTo>
                    <a:pt x="0" y="126111"/>
                  </a:lnTo>
                  <a:lnTo>
                    <a:pt x="0" y="189547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6" name="Google Shape;936;p19"/>
            <p:cNvSpPr/>
            <p:nvPr/>
          </p:nvSpPr>
          <p:spPr>
            <a:xfrm>
              <a:off x="6048784" y="4120462"/>
              <a:ext cx="389804" cy="224885"/>
            </a:xfrm>
            <a:custGeom>
              <a:avLst/>
              <a:gdLst/>
              <a:ahLst/>
              <a:cxnLst/>
              <a:rect l="l" t="t" r="r" b="b"/>
              <a:pathLst>
                <a:path w="389804" h="224885" extrusionOk="0">
                  <a:moveTo>
                    <a:pt x="183404" y="224885"/>
                  </a:moveTo>
                  <a:lnTo>
                    <a:pt x="0" y="119444"/>
                  </a:lnTo>
                  <a:lnTo>
                    <a:pt x="206401" y="0"/>
                  </a:lnTo>
                  <a:lnTo>
                    <a:pt x="389805" y="105537"/>
                  </a:lnTo>
                  <a:lnTo>
                    <a:pt x="183404" y="22488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7" name="Google Shape;937;p19"/>
            <p:cNvSpPr/>
            <p:nvPr/>
          </p:nvSpPr>
          <p:spPr>
            <a:xfrm>
              <a:off x="6065699" y="3875193"/>
              <a:ext cx="393415" cy="227647"/>
            </a:xfrm>
            <a:custGeom>
              <a:avLst/>
              <a:gdLst/>
              <a:ahLst/>
              <a:cxnLst/>
              <a:rect l="l" t="t" r="r" b="b"/>
              <a:pathLst>
                <a:path w="393415" h="227647" extrusionOk="0">
                  <a:moveTo>
                    <a:pt x="196708" y="227647"/>
                  </a:moveTo>
                  <a:lnTo>
                    <a:pt x="0" y="113824"/>
                  </a:lnTo>
                  <a:lnTo>
                    <a:pt x="196708" y="0"/>
                  </a:lnTo>
                  <a:lnTo>
                    <a:pt x="393416" y="113824"/>
                  </a:lnTo>
                  <a:lnTo>
                    <a:pt x="196708" y="227647"/>
                  </a:lnTo>
                  <a:close/>
                </a:path>
              </a:pathLst>
            </a:custGeom>
            <a:solidFill>
              <a:srgbClr val="EFDA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8" name="Google Shape;938;p19"/>
            <p:cNvSpPr/>
            <p:nvPr/>
          </p:nvSpPr>
          <p:spPr>
            <a:xfrm>
              <a:off x="6262407" y="4009401"/>
              <a:ext cx="183404" cy="318420"/>
            </a:xfrm>
            <a:custGeom>
              <a:avLst/>
              <a:gdLst/>
              <a:ahLst/>
              <a:cxnLst/>
              <a:rect l="l" t="t" r="r" b="b"/>
              <a:pathLst>
                <a:path w="183404" h="318420" extrusionOk="0">
                  <a:moveTo>
                    <a:pt x="183404" y="212312"/>
                  </a:moveTo>
                  <a:lnTo>
                    <a:pt x="0" y="318421"/>
                  </a:lnTo>
                  <a:lnTo>
                    <a:pt x="0" y="106109"/>
                  </a:lnTo>
                  <a:lnTo>
                    <a:pt x="183404" y="0"/>
                  </a:lnTo>
                  <a:lnTo>
                    <a:pt x="183404" y="212312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9" name="Google Shape;939;p19"/>
            <p:cNvSpPr/>
            <p:nvPr/>
          </p:nvSpPr>
          <p:spPr>
            <a:xfrm>
              <a:off x="6079003" y="4009401"/>
              <a:ext cx="183403" cy="318420"/>
            </a:xfrm>
            <a:custGeom>
              <a:avLst/>
              <a:gdLst/>
              <a:ahLst/>
              <a:cxnLst/>
              <a:rect l="l" t="t" r="r" b="b"/>
              <a:pathLst>
                <a:path w="183403" h="318420" extrusionOk="0">
                  <a:moveTo>
                    <a:pt x="183404" y="318421"/>
                  </a:moveTo>
                  <a:lnTo>
                    <a:pt x="0" y="212312"/>
                  </a:lnTo>
                  <a:lnTo>
                    <a:pt x="0" y="0"/>
                  </a:lnTo>
                  <a:lnTo>
                    <a:pt x="183404" y="106109"/>
                  </a:lnTo>
                  <a:lnTo>
                    <a:pt x="183404" y="318421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0" name="Google Shape;940;p19"/>
            <p:cNvSpPr/>
            <p:nvPr/>
          </p:nvSpPr>
          <p:spPr>
            <a:xfrm>
              <a:off x="6079003" y="4009401"/>
              <a:ext cx="183403" cy="160496"/>
            </a:xfrm>
            <a:custGeom>
              <a:avLst/>
              <a:gdLst/>
              <a:ahLst/>
              <a:cxnLst/>
              <a:rect l="l" t="t" r="r" b="b"/>
              <a:pathLst>
                <a:path w="183403" h="160496" extrusionOk="0">
                  <a:moveTo>
                    <a:pt x="0" y="0"/>
                  </a:moveTo>
                  <a:lnTo>
                    <a:pt x="0" y="55531"/>
                  </a:lnTo>
                  <a:lnTo>
                    <a:pt x="183404" y="160496"/>
                  </a:lnTo>
                  <a:lnTo>
                    <a:pt x="183404" y="1063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1" name="Google Shape;941;p19"/>
            <p:cNvSpPr/>
            <p:nvPr/>
          </p:nvSpPr>
          <p:spPr>
            <a:xfrm>
              <a:off x="6262407" y="4009401"/>
              <a:ext cx="183404" cy="160496"/>
            </a:xfrm>
            <a:custGeom>
              <a:avLst/>
              <a:gdLst/>
              <a:ahLst/>
              <a:cxnLst/>
              <a:rect l="l" t="t" r="r" b="b"/>
              <a:pathLst>
                <a:path w="183404" h="160496" extrusionOk="0">
                  <a:moveTo>
                    <a:pt x="183404" y="0"/>
                  </a:moveTo>
                  <a:lnTo>
                    <a:pt x="183404" y="59531"/>
                  </a:lnTo>
                  <a:lnTo>
                    <a:pt x="0" y="160496"/>
                  </a:lnTo>
                  <a:lnTo>
                    <a:pt x="0" y="106394"/>
                  </a:lnTo>
                  <a:lnTo>
                    <a:pt x="183404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2" name="Google Shape;942;p19"/>
            <p:cNvSpPr/>
            <p:nvPr/>
          </p:nvSpPr>
          <p:spPr>
            <a:xfrm>
              <a:off x="6065699" y="3989017"/>
              <a:ext cx="196707" cy="171164"/>
            </a:xfrm>
            <a:custGeom>
              <a:avLst/>
              <a:gdLst/>
              <a:ahLst/>
              <a:cxnLst/>
              <a:rect l="l" t="t" r="r" b="b"/>
              <a:pathLst>
                <a:path w="196707" h="171164" extrusionOk="0">
                  <a:moveTo>
                    <a:pt x="0" y="0"/>
                  </a:moveTo>
                  <a:lnTo>
                    <a:pt x="0" y="58864"/>
                  </a:lnTo>
                  <a:lnTo>
                    <a:pt x="196708" y="171164"/>
                  </a:lnTo>
                  <a:lnTo>
                    <a:pt x="196708" y="1138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3" name="Google Shape;943;p19"/>
            <p:cNvSpPr/>
            <p:nvPr/>
          </p:nvSpPr>
          <p:spPr>
            <a:xfrm>
              <a:off x="6262407" y="3989017"/>
              <a:ext cx="196708" cy="171164"/>
            </a:xfrm>
            <a:custGeom>
              <a:avLst/>
              <a:gdLst/>
              <a:ahLst/>
              <a:cxnLst/>
              <a:rect l="l" t="t" r="r" b="b"/>
              <a:pathLst>
                <a:path w="196708" h="171164" extrusionOk="0">
                  <a:moveTo>
                    <a:pt x="0" y="171164"/>
                  </a:moveTo>
                  <a:lnTo>
                    <a:pt x="196708" y="63437"/>
                  </a:lnTo>
                  <a:lnTo>
                    <a:pt x="196708" y="0"/>
                  </a:lnTo>
                  <a:lnTo>
                    <a:pt x="0" y="113824"/>
                  </a:lnTo>
                  <a:lnTo>
                    <a:pt x="0" y="171164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4" name="Google Shape;944;p19"/>
            <p:cNvSpPr/>
            <p:nvPr/>
          </p:nvSpPr>
          <p:spPr>
            <a:xfrm>
              <a:off x="3676221" y="3054710"/>
              <a:ext cx="439504" cy="254317"/>
            </a:xfrm>
            <a:custGeom>
              <a:avLst/>
              <a:gdLst/>
              <a:ahLst/>
              <a:cxnLst/>
              <a:rect l="l" t="t" r="r" b="b"/>
              <a:pathLst>
                <a:path w="439504" h="254317" extrusionOk="0">
                  <a:moveTo>
                    <a:pt x="390470" y="254317"/>
                  </a:moveTo>
                  <a:lnTo>
                    <a:pt x="0" y="28480"/>
                  </a:lnTo>
                  <a:lnTo>
                    <a:pt x="49034" y="0"/>
                  </a:lnTo>
                  <a:lnTo>
                    <a:pt x="439504" y="225838"/>
                  </a:lnTo>
                  <a:lnTo>
                    <a:pt x="390470" y="254317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5" name="Google Shape;945;p19"/>
            <p:cNvSpPr/>
            <p:nvPr/>
          </p:nvSpPr>
          <p:spPr>
            <a:xfrm>
              <a:off x="3825510" y="2548837"/>
              <a:ext cx="392085" cy="674941"/>
            </a:xfrm>
            <a:custGeom>
              <a:avLst/>
              <a:gdLst/>
              <a:ahLst/>
              <a:cxnLst/>
              <a:rect l="l" t="t" r="r" b="b"/>
              <a:pathLst>
                <a:path w="392085" h="674941" extrusionOk="0">
                  <a:moveTo>
                    <a:pt x="392085" y="674942"/>
                  </a:moveTo>
                  <a:lnTo>
                    <a:pt x="0" y="448056"/>
                  </a:lnTo>
                  <a:lnTo>
                    <a:pt x="49034" y="0"/>
                  </a:lnTo>
                  <a:lnTo>
                    <a:pt x="343051" y="170212"/>
                  </a:lnTo>
                  <a:lnTo>
                    <a:pt x="392085" y="674942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6" name="Google Shape;946;p19"/>
            <p:cNvSpPr/>
            <p:nvPr/>
          </p:nvSpPr>
          <p:spPr>
            <a:xfrm>
              <a:off x="3723640" y="2605606"/>
              <a:ext cx="392085" cy="674941"/>
            </a:xfrm>
            <a:custGeom>
              <a:avLst/>
              <a:gdLst/>
              <a:ahLst/>
              <a:cxnLst/>
              <a:rect l="l" t="t" r="r" b="b"/>
              <a:pathLst>
                <a:path w="392085" h="674941" extrusionOk="0">
                  <a:moveTo>
                    <a:pt x="392085" y="674942"/>
                  </a:moveTo>
                  <a:lnTo>
                    <a:pt x="0" y="448056"/>
                  </a:lnTo>
                  <a:lnTo>
                    <a:pt x="49034" y="0"/>
                  </a:lnTo>
                  <a:lnTo>
                    <a:pt x="343051" y="170117"/>
                  </a:lnTo>
                  <a:lnTo>
                    <a:pt x="392085" y="674942"/>
                  </a:lnTo>
                  <a:close/>
                </a:path>
              </a:pathLst>
            </a:custGeom>
            <a:solidFill>
              <a:srgbClr val="FF6C6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7" name="Google Shape;947;p19"/>
            <p:cNvSpPr/>
            <p:nvPr/>
          </p:nvSpPr>
          <p:spPr>
            <a:xfrm>
              <a:off x="4066691" y="2719049"/>
              <a:ext cx="150904" cy="561498"/>
            </a:xfrm>
            <a:custGeom>
              <a:avLst/>
              <a:gdLst/>
              <a:ahLst/>
              <a:cxnLst/>
              <a:rect l="l" t="t" r="r" b="b"/>
              <a:pathLst>
                <a:path w="150904" h="561498" extrusionOk="0">
                  <a:moveTo>
                    <a:pt x="49034" y="561499"/>
                  </a:moveTo>
                  <a:lnTo>
                    <a:pt x="150904" y="504730"/>
                  </a:lnTo>
                  <a:lnTo>
                    <a:pt x="101870" y="0"/>
                  </a:lnTo>
                  <a:lnTo>
                    <a:pt x="0" y="56674"/>
                  </a:lnTo>
                  <a:lnTo>
                    <a:pt x="49034" y="561499"/>
                  </a:lnTo>
                  <a:close/>
                </a:path>
              </a:pathLst>
            </a:custGeom>
            <a:solidFill>
              <a:srgbClr val="DD62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8" name="Google Shape;948;p19"/>
            <p:cNvSpPr/>
            <p:nvPr/>
          </p:nvSpPr>
          <p:spPr>
            <a:xfrm>
              <a:off x="3772674" y="2548837"/>
              <a:ext cx="101869" cy="108775"/>
            </a:xfrm>
            <a:custGeom>
              <a:avLst/>
              <a:gdLst/>
              <a:ahLst/>
              <a:cxnLst/>
              <a:rect l="l" t="t" r="r" b="b"/>
              <a:pathLst>
                <a:path w="101869" h="108775" extrusionOk="0">
                  <a:moveTo>
                    <a:pt x="0" y="56769"/>
                  </a:moveTo>
                  <a:lnTo>
                    <a:pt x="101870" y="0"/>
                  </a:lnTo>
                  <a:lnTo>
                    <a:pt x="89992" y="108775"/>
                  </a:lnTo>
                  <a:lnTo>
                    <a:pt x="0" y="56769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9" name="Google Shape;949;p19"/>
            <p:cNvSpPr/>
            <p:nvPr/>
          </p:nvSpPr>
          <p:spPr>
            <a:xfrm>
              <a:off x="3846226" y="2583526"/>
              <a:ext cx="146913" cy="149048"/>
            </a:xfrm>
            <a:custGeom>
              <a:avLst/>
              <a:gdLst/>
              <a:ahLst/>
              <a:cxnLst/>
              <a:rect l="l" t="t" r="r" b="b"/>
              <a:pathLst>
                <a:path w="146913" h="149048" extrusionOk="0">
                  <a:moveTo>
                    <a:pt x="146913" y="149049"/>
                  </a:moveTo>
                  <a:lnTo>
                    <a:pt x="128858" y="138571"/>
                  </a:lnTo>
                  <a:cubicBezTo>
                    <a:pt x="128858" y="96185"/>
                    <a:pt x="103961" y="47417"/>
                    <a:pt x="73457" y="29796"/>
                  </a:cubicBezTo>
                  <a:cubicBezTo>
                    <a:pt x="42953" y="12175"/>
                    <a:pt x="18150" y="32177"/>
                    <a:pt x="18150" y="74468"/>
                  </a:cubicBezTo>
                  <a:lnTo>
                    <a:pt x="0" y="63991"/>
                  </a:lnTo>
                  <a:cubicBezTo>
                    <a:pt x="0" y="10174"/>
                    <a:pt x="32975" y="-14591"/>
                    <a:pt x="73457" y="8841"/>
                  </a:cubicBezTo>
                  <a:cubicBezTo>
                    <a:pt x="113939" y="32272"/>
                    <a:pt x="146913" y="94756"/>
                    <a:pt x="146913" y="149049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0" name="Google Shape;950;p19"/>
            <p:cNvSpPr/>
            <p:nvPr/>
          </p:nvSpPr>
          <p:spPr>
            <a:xfrm>
              <a:off x="3941824" y="2524566"/>
              <a:ext cx="146913" cy="149048"/>
            </a:xfrm>
            <a:custGeom>
              <a:avLst/>
              <a:gdLst/>
              <a:ahLst/>
              <a:cxnLst/>
              <a:rect l="l" t="t" r="r" b="b"/>
              <a:pathLst>
                <a:path w="146913" h="149048" extrusionOk="0">
                  <a:moveTo>
                    <a:pt x="146913" y="149049"/>
                  </a:moveTo>
                  <a:lnTo>
                    <a:pt x="128858" y="138571"/>
                  </a:lnTo>
                  <a:cubicBezTo>
                    <a:pt x="128858" y="96280"/>
                    <a:pt x="103961" y="47417"/>
                    <a:pt x="73457" y="29796"/>
                  </a:cubicBezTo>
                  <a:cubicBezTo>
                    <a:pt x="42953" y="12175"/>
                    <a:pt x="18150" y="32177"/>
                    <a:pt x="18150" y="74468"/>
                  </a:cubicBezTo>
                  <a:lnTo>
                    <a:pt x="0" y="63991"/>
                  </a:lnTo>
                  <a:cubicBezTo>
                    <a:pt x="0" y="10174"/>
                    <a:pt x="32975" y="-14591"/>
                    <a:pt x="73457" y="8841"/>
                  </a:cubicBezTo>
                  <a:cubicBezTo>
                    <a:pt x="113939" y="32272"/>
                    <a:pt x="146913" y="95137"/>
                    <a:pt x="146913" y="149049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1" name="Google Shape;951;p19"/>
            <p:cNvSpPr/>
            <p:nvPr/>
          </p:nvSpPr>
          <p:spPr>
            <a:xfrm>
              <a:off x="2533225" y="4605761"/>
              <a:ext cx="828643" cy="479488"/>
            </a:xfrm>
            <a:custGeom>
              <a:avLst/>
              <a:gdLst/>
              <a:ahLst/>
              <a:cxnLst/>
              <a:rect l="l" t="t" r="r" b="b"/>
              <a:pathLst>
                <a:path w="828643" h="479488" extrusionOk="0">
                  <a:moveTo>
                    <a:pt x="828644" y="239744"/>
                  </a:moveTo>
                  <a:cubicBezTo>
                    <a:pt x="828644" y="372151"/>
                    <a:pt x="643146" y="479489"/>
                    <a:pt x="414322" y="479489"/>
                  </a:cubicBezTo>
                  <a:cubicBezTo>
                    <a:pt x="185498" y="479489"/>
                    <a:pt x="0" y="372151"/>
                    <a:pt x="0" y="239744"/>
                  </a:cubicBezTo>
                  <a:cubicBezTo>
                    <a:pt x="0" y="107337"/>
                    <a:pt x="185498" y="0"/>
                    <a:pt x="414322" y="0"/>
                  </a:cubicBezTo>
                  <a:cubicBezTo>
                    <a:pt x="643146" y="0"/>
                    <a:pt x="828644" y="107337"/>
                    <a:pt x="828644" y="23974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2" name="Google Shape;952;p19"/>
            <p:cNvSpPr/>
            <p:nvPr/>
          </p:nvSpPr>
          <p:spPr>
            <a:xfrm>
              <a:off x="2599924" y="3049662"/>
              <a:ext cx="198618" cy="433482"/>
            </a:xfrm>
            <a:custGeom>
              <a:avLst/>
              <a:gdLst/>
              <a:ahLst/>
              <a:cxnLst/>
              <a:rect l="l" t="t" r="r" b="b"/>
              <a:pathLst>
                <a:path w="198618" h="433482" extrusionOk="0">
                  <a:moveTo>
                    <a:pt x="43818" y="0"/>
                  </a:moveTo>
                  <a:cubicBezTo>
                    <a:pt x="39161" y="40386"/>
                    <a:pt x="-8828" y="214503"/>
                    <a:pt x="1435" y="274130"/>
                  </a:cubicBezTo>
                  <a:cubicBezTo>
                    <a:pt x="11698" y="333756"/>
                    <a:pt x="175811" y="433483"/>
                    <a:pt x="175811" y="433483"/>
                  </a:cubicBezTo>
                  <a:lnTo>
                    <a:pt x="198618" y="331375"/>
                  </a:lnTo>
                  <a:lnTo>
                    <a:pt x="107676" y="242221"/>
                  </a:lnTo>
                  <a:lnTo>
                    <a:pt x="132289" y="73438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3" name="Google Shape;953;p19"/>
            <p:cNvSpPr/>
            <p:nvPr/>
          </p:nvSpPr>
          <p:spPr>
            <a:xfrm>
              <a:off x="2627967" y="2871431"/>
              <a:ext cx="142827" cy="275330"/>
            </a:xfrm>
            <a:custGeom>
              <a:avLst/>
              <a:gdLst/>
              <a:ahLst/>
              <a:cxnLst/>
              <a:rect l="l" t="t" r="r" b="b"/>
              <a:pathLst>
                <a:path w="142827" h="275330" extrusionOk="0">
                  <a:moveTo>
                    <a:pt x="142827" y="6685"/>
                  </a:moveTo>
                  <a:cubicBezTo>
                    <a:pt x="109783" y="-8688"/>
                    <a:pt x="70489" y="3237"/>
                    <a:pt x="51505" y="34403"/>
                  </a:cubicBezTo>
                  <a:cubicBezTo>
                    <a:pt x="27368" y="74408"/>
                    <a:pt x="2281" y="211949"/>
                    <a:pt x="0" y="235381"/>
                  </a:cubicBezTo>
                  <a:cubicBezTo>
                    <a:pt x="0" y="235381"/>
                    <a:pt x="33925" y="282339"/>
                    <a:pt x="84670" y="27443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4" name="Google Shape;954;p19"/>
            <p:cNvSpPr/>
            <p:nvPr/>
          </p:nvSpPr>
          <p:spPr>
            <a:xfrm>
              <a:off x="2942472" y="4777576"/>
              <a:ext cx="307903" cy="173671"/>
            </a:xfrm>
            <a:custGeom>
              <a:avLst/>
              <a:gdLst/>
              <a:ahLst/>
              <a:cxnLst/>
              <a:rect l="l" t="t" r="r" b="b"/>
              <a:pathLst>
                <a:path w="307903" h="173671" extrusionOk="0">
                  <a:moveTo>
                    <a:pt x="15623" y="41640"/>
                  </a:moveTo>
                  <a:cubicBezTo>
                    <a:pt x="51311" y="51556"/>
                    <a:pt x="89465" y="46936"/>
                    <a:pt x="121769" y="28781"/>
                  </a:cubicBezTo>
                  <a:cubicBezTo>
                    <a:pt x="147332" y="29543"/>
                    <a:pt x="286167" y="-29988"/>
                    <a:pt x="305078" y="20018"/>
                  </a:cubicBezTo>
                  <a:cubicBezTo>
                    <a:pt x="321613" y="63833"/>
                    <a:pt x="261555" y="104410"/>
                    <a:pt x="229056" y="112221"/>
                  </a:cubicBezTo>
                  <a:cubicBezTo>
                    <a:pt x="158925" y="129270"/>
                    <a:pt x="107040" y="164322"/>
                    <a:pt x="78911" y="170228"/>
                  </a:cubicBezTo>
                  <a:cubicBezTo>
                    <a:pt x="57910" y="174705"/>
                    <a:pt x="30732" y="177562"/>
                    <a:pt x="14007" y="160703"/>
                  </a:cubicBezTo>
                  <a:cubicBezTo>
                    <a:pt x="-5759" y="141176"/>
                    <a:pt x="-4048" y="67834"/>
                    <a:pt x="15623" y="4164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5" name="Google Shape;955;p19"/>
            <p:cNvSpPr/>
            <p:nvPr/>
          </p:nvSpPr>
          <p:spPr>
            <a:xfrm>
              <a:off x="2947261" y="4806358"/>
              <a:ext cx="303072" cy="144889"/>
            </a:xfrm>
            <a:custGeom>
              <a:avLst/>
              <a:gdLst/>
              <a:ahLst/>
              <a:cxnLst/>
              <a:rect l="l" t="t" r="r" b="b"/>
              <a:pathLst>
                <a:path w="303072" h="144889" extrusionOk="0">
                  <a:moveTo>
                    <a:pt x="74407" y="129349"/>
                  </a:moveTo>
                  <a:cubicBezTo>
                    <a:pt x="102915" y="123349"/>
                    <a:pt x="154420" y="88297"/>
                    <a:pt x="224551" y="71247"/>
                  </a:cubicBezTo>
                  <a:cubicBezTo>
                    <a:pt x="251539" y="64770"/>
                    <a:pt x="297913" y="35243"/>
                    <a:pt x="302569" y="0"/>
                  </a:cubicBezTo>
                  <a:cubicBezTo>
                    <a:pt x="308841" y="40386"/>
                    <a:pt x="255055" y="76200"/>
                    <a:pt x="224551" y="83439"/>
                  </a:cubicBezTo>
                  <a:cubicBezTo>
                    <a:pt x="154420" y="100489"/>
                    <a:pt x="102535" y="135541"/>
                    <a:pt x="74407" y="141446"/>
                  </a:cubicBezTo>
                  <a:cubicBezTo>
                    <a:pt x="53406" y="145923"/>
                    <a:pt x="26228" y="148780"/>
                    <a:pt x="9503" y="131921"/>
                  </a:cubicBezTo>
                  <a:cubicBezTo>
                    <a:pt x="5060" y="127130"/>
                    <a:pt x="1805" y="121348"/>
                    <a:pt x="0" y="115062"/>
                  </a:cubicBezTo>
                  <a:cubicBezTo>
                    <a:pt x="24707" y="136017"/>
                    <a:pt x="53406" y="133731"/>
                    <a:pt x="74407" y="129349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6" name="Google Shape;956;p19"/>
            <p:cNvSpPr/>
            <p:nvPr/>
          </p:nvSpPr>
          <p:spPr>
            <a:xfrm>
              <a:off x="2717232" y="4676188"/>
              <a:ext cx="307831" cy="173712"/>
            </a:xfrm>
            <a:custGeom>
              <a:avLst/>
              <a:gdLst/>
              <a:ahLst/>
              <a:cxnLst/>
              <a:rect l="l" t="t" r="r" b="b"/>
              <a:pathLst>
                <a:path w="307831" h="173712" extrusionOk="0">
                  <a:moveTo>
                    <a:pt x="15552" y="41682"/>
                  </a:moveTo>
                  <a:cubicBezTo>
                    <a:pt x="51240" y="51598"/>
                    <a:pt x="89394" y="46978"/>
                    <a:pt x="121698" y="28823"/>
                  </a:cubicBezTo>
                  <a:cubicBezTo>
                    <a:pt x="147260" y="29585"/>
                    <a:pt x="286096" y="-30041"/>
                    <a:pt x="305007" y="20060"/>
                  </a:cubicBezTo>
                  <a:cubicBezTo>
                    <a:pt x="321542" y="63875"/>
                    <a:pt x="261484" y="104452"/>
                    <a:pt x="228984" y="112262"/>
                  </a:cubicBezTo>
                  <a:cubicBezTo>
                    <a:pt x="158854" y="129312"/>
                    <a:pt x="106969" y="164364"/>
                    <a:pt x="78840" y="170269"/>
                  </a:cubicBezTo>
                  <a:cubicBezTo>
                    <a:pt x="57839" y="174746"/>
                    <a:pt x="30661" y="177604"/>
                    <a:pt x="13936" y="160744"/>
                  </a:cubicBezTo>
                  <a:cubicBezTo>
                    <a:pt x="-5735" y="141218"/>
                    <a:pt x="-4024" y="67781"/>
                    <a:pt x="15552" y="4168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7" name="Google Shape;957;p19"/>
            <p:cNvSpPr/>
            <p:nvPr/>
          </p:nvSpPr>
          <p:spPr>
            <a:xfrm>
              <a:off x="2722045" y="4705011"/>
              <a:ext cx="303068" cy="144889"/>
            </a:xfrm>
            <a:custGeom>
              <a:avLst/>
              <a:gdLst/>
              <a:ahLst/>
              <a:cxnLst/>
              <a:rect l="l" t="t" r="r" b="b"/>
              <a:pathLst>
                <a:path w="303068" h="144889" extrusionOk="0">
                  <a:moveTo>
                    <a:pt x="74407" y="129254"/>
                  </a:moveTo>
                  <a:cubicBezTo>
                    <a:pt x="102915" y="123349"/>
                    <a:pt x="154420" y="88297"/>
                    <a:pt x="224551" y="71247"/>
                  </a:cubicBezTo>
                  <a:cubicBezTo>
                    <a:pt x="251539" y="64770"/>
                    <a:pt x="297913" y="35147"/>
                    <a:pt x="302569" y="0"/>
                  </a:cubicBezTo>
                  <a:cubicBezTo>
                    <a:pt x="308841" y="40386"/>
                    <a:pt x="254580" y="76200"/>
                    <a:pt x="224551" y="83439"/>
                  </a:cubicBezTo>
                  <a:cubicBezTo>
                    <a:pt x="154420" y="100489"/>
                    <a:pt x="102535" y="135541"/>
                    <a:pt x="74407" y="141446"/>
                  </a:cubicBezTo>
                  <a:cubicBezTo>
                    <a:pt x="53406" y="145923"/>
                    <a:pt x="26228" y="148781"/>
                    <a:pt x="9503" y="131921"/>
                  </a:cubicBezTo>
                  <a:cubicBezTo>
                    <a:pt x="5040" y="127178"/>
                    <a:pt x="1781" y="121425"/>
                    <a:pt x="0" y="115158"/>
                  </a:cubicBezTo>
                  <a:cubicBezTo>
                    <a:pt x="24707" y="135827"/>
                    <a:pt x="53406" y="133731"/>
                    <a:pt x="74407" y="129254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8" name="Google Shape;958;p19"/>
            <p:cNvSpPr/>
            <p:nvPr/>
          </p:nvSpPr>
          <p:spPr>
            <a:xfrm>
              <a:off x="2717265" y="3551725"/>
              <a:ext cx="450461" cy="1274557"/>
            </a:xfrm>
            <a:custGeom>
              <a:avLst/>
              <a:gdLst/>
              <a:ahLst/>
              <a:cxnLst/>
              <a:rect l="l" t="t" r="r" b="b"/>
              <a:pathLst>
                <a:path w="450461" h="1274557" extrusionOk="0">
                  <a:moveTo>
                    <a:pt x="12857" y="788003"/>
                  </a:moveTo>
                  <a:cubicBezTo>
                    <a:pt x="18809" y="736320"/>
                    <a:pt x="29529" y="685305"/>
                    <a:pt x="44882" y="635603"/>
                  </a:cubicBezTo>
                  <a:cubicBezTo>
                    <a:pt x="44882" y="635603"/>
                    <a:pt x="35379" y="504063"/>
                    <a:pt x="30532" y="379381"/>
                  </a:cubicBezTo>
                  <a:cubicBezTo>
                    <a:pt x="25021" y="238125"/>
                    <a:pt x="-23919" y="113157"/>
                    <a:pt x="14758" y="0"/>
                  </a:cubicBezTo>
                  <a:lnTo>
                    <a:pt x="450461" y="97155"/>
                  </a:lnTo>
                  <a:cubicBezTo>
                    <a:pt x="450461" y="97155"/>
                    <a:pt x="424138" y="661606"/>
                    <a:pt x="418247" y="729901"/>
                  </a:cubicBezTo>
                  <a:cubicBezTo>
                    <a:pt x="415050" y="783088"/>
                    <a:pt x="408543" y="836019"/>
                    <a:pt x="398766" y="888397"/>
                  </a:cubicBezTo>
                  <a:cubicBezTo>
                    <a:pt x="378810" y="997934"/>
                    <a:pt x="346500" y="1258538"/>
                    <a:pt x="346500" y="1258538"/>
                  </a:cubicBezTo>
                  <a:cubicBezTo>
                    <a:pt x="300412" y="1285304"/>
                    <a:pt x="239974" y="1270445"/>
                    <a:pt x="239974" y="1270445"/>
                  </a:cubicBezTo>
                  <a:cubicBezTo>
                    <a:pt x="239974" y="1270445"/>
                    <a:pt x="243300" y="940975"/>
                    <a:pt x="246246" y="862013"/>
                  </a:cubicBezTo>
                  <a:cubicBezTo>
                    <a:pt x="249857" y="765620"/>
                    <a:pt x="252803" y="772954"/>
                    <a:pt x="252803" y="772954"/>
                  </a:cubicBezTo>
                  <a:lnTo>
                    <a:pt x="238454" y="533400"/>
                  </a:lnTo>
                  <a:lnTo>
                    <a:pt x="228951" y="413956"/>
                  </a:lnTo>
                  <a:cubicBezTo>
                    <a:pt x="228951" y="413956"/>
                    <a:pt x="216882" y="501587"/>
                    <a:pt x="209090" y="579882"/>
                  </a:cubicBezTo>
                  <a:cubicBezTo>
                    <a:pt x="202248" y="648176"/>
                    <a:pt x="185808" y="709898"/>
                    <a:pt x="167373" y="837057"/>
                  </a:cubicBezTo>
                  <a:cubicBezTo>
                    <a:pt x="151503" y="947261"/>
                    <a:pt x="125655" y="1168813"/>
                    <a:pt x="125655" y="1168813"/>
                  </a:cubicBezTo>
                  <a:cubicBezTo>
                    <a:pt x="79567" y="1195673"/>
                    <a:pt x="17038" y="1173385"/>
                    <a:pt x="17038" y="1173385"/>
                  </a:cubicBezTo>
                  <a:cubicBezTo>
                    <a:pt x="17038" y="1173385"/>
                    <a:pt x="314" y="883634"/>
                    <a:pt x="12857" y="7880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9" name="Google Shape;959;p19"/>
            <p:cNvSpPr/>
            <p:nvPr/>
          </p:nvSpPr>
          <p:spPr>
            <a:xfrm>
              <a:off x="2775050" y="2505974"/>
              <a:ext cx="327076" cy="524521"/>
            </a:xfrm>
            <a:custGeom>
              <a:avLst/>
              <a:gdLst/>
              <a:ahLst/>
              <a:cxnLst/>
              <a:rect l="l" t="t" r="r" b="b"/>
              <a:pathLst>
                <a:path w="327076" h="524521" extrusionOk="0">
                  <a:moveTo>
                    <a:pt x="18646" y="374524"/>
                  </a:moveTo>
                  <a:cubicBezTo>
                    <a:pt x="51811" y="376143"/>
                    <a:pt x="76518" y="384716"/>
                    <a:pt x="80699" y="374524"/>
                  </a:cubicBezTo>
                  <a:cubicBezTo>
                    <a:pt x="84240" y="357350"/>
                    <a:pt x="86779" y="339986"/>
                    <a:pt x="88302" y="322518"/>
                  </a:cubicBezTo>
                  <a:cubicBezTo>
                    <a:pt x="84406" y="312993"/>
                    <a:pt x="81175" y="302515"/>
                    <a:pt x="81175" y="302515"/>
                  </a:cubicBezTo>
                  <a:cubicBezTo>
                    <a:pt x="39457" y="276797"/>
                    <a:pt x="26343" y="231649"/>
                    <a:pt x="20832" y="178690"/>
                  </a:cubicBezTo>
                  <a:cubicBezTo>
                    <a:pt x="11329" y="88869"/>
                    <a:pt x="59888" y="10288"/>
                    <a:pt x="149595" y="858"/>
                  </a:cubicBezTo>
                  <a:cubicBezTo>
                    <a:pt x="233790" y="-7905"/>
                    <a:pt x="295843" y="51436"/>
                    <a:pt x="312378" y="132875"/>
                  </a:cubicBezTo>
                  <a:cubicBezTo>
                    <a:pt x="321310" y="173166"/>
                    <a:pt x="338986" y="249175"/>
                    <a:pt x="315038" y="315374"/>
                  </a:cubicBezTo>
                  <a:cubicBezTo>
                    <a:pt x="301640" y="352426"/>
                    <a:pt x="284344" y="382049"/>
                    <a:pt x="267049" y="387478"/>
                  </a:cubicBezTo>
                  <a:cubicBezTo>
                    <a:pt x="250377" y="387059"/>
                    <a:pt x="233746" y="385592"/>
                    <a:pt x="217255" y="383096"/>
                  </a:cubicBezTo>
                  <a:lnTo>
                    <a:pt x="217255" y="383096"/>
                  </a:lnTo>
                  <a:cubicBezTo>
                    <a:pt x="217255" y="383096"/>
                    <a:pt x="212788" y="408052"/>
                    <a:pt x="209747" y="424054"/>
                  </a:cubicBezTo>
                  <a:cubicBezTo>
                    <a:pt x="206707" y="440056"/>
                    <a:pt x="207847" y="448533"/>
                    <a:pt x="239681" y="468155"/>
                  </a:cubicBezTo>
                  <a:cubicBezTo>
                    <a:pt x="271516" y="487776"/>
                    <a:pt x="191597" y="528162"/>
                    <a:pt x="139332" y="524257"/>
                  </a:cubicBezTo>
                  <a:cubicBezTo>
                    <a:pt x="87066" y="520352"/>
                    <a:pt x="28339" y="488634"/>
                    <a:pt x="12279" y="454820"/>
                  </a:cubicBezTo>
                  <a:cubicBezTo>
                    <a:pt x="-5681" y="417863"/>
                    <a:pt x="-4256" y="373476"/>
                    <a:pt x="18646" y="37452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0" name="Google Shape;960;p19"/>
            <p:cNvSpPr/>
            <p:nvPr/>
          </p:nvSpPr>
          <p:spPr>
            <a:xfrm>
              <a:off x="2667800" y="2877512"/>
              <a:ext cx="502799" cy="834581"/>
            </a:xfrm>
            <a:custGeom>
              <a:avLst/>
              <a:gdLst/>
              <a:ahLst/>
              <a:cxnLst/>
              <a:rect l="l" t="t" r="r" b="b"/>
              <a:pathLst>
                <a:path w="502799" h="834581" extrusionOk="0">
                  <a:moveTo>
                    <a:pt x="173885" y="7939"/>
                  </a:moveTo>
                  <a:cubicBezTo>
                    <a:pt x="164383" y="30894"/>
                    <a:pt x="188044" y="58993"/>
                    <a:pt x="249908" y="78614"/>
                  </a:cubicBezTo>
                  <a:cubicBezTo>
                    <a:pt x="311771" y="98236"/>
                    <a:pt x="317853" y="72995"/>
                    <a:pt x="317853" y="72995"/>
                  </a:cubicBezTo>
                  <a:cubicBezTo>
                    <a:pt x="317853" y="72995"/>
                    <a:pt x="409270" y="114714"/>
                    <a:pt x="439013" y="135574"/>
                  </a:cubicBezTo>
                  <a:cubicBezTo>
                    <a:pt x="476359" y="161768"/>
                    <a:pt x="492989" y="237587"/>
                    <a:pt x="498026" y="365603"/>
                  </a:cubicBezTo>
                  <a:cubicBezTo>
                    <a:pt x="503822" y="513812"/>
                    <a:pt x="504393" y="733649"/>
                    <a:pt x="499451" y="771558"/>
                  </a:cubicBezTo>
                  <a:cubicBezTo>
                    <a:pt x="499451" y="771558"/>
                    <a:pt x="429511" y="841376"/>
                    <a:pt x="340089" y="834042"/>
                  </a:cubicBezTo>
                  <a:cubicBezTo>
                    <a:pt x="250668" y="826708"/>
                    <a:pt x="100144" y="747270"/>
                    <a:pt x="63558" y="686024"/>
                  </a:cubicBezTo>
                  <a:cubicBezTo>
                    <a:pt x="64603" y="556103"/>
                    <a:pt x="79808" y="534957"/>
                    <a:pt x="58806" y="460091"/>
                  </a:cubicBezTo>
                  <a:cubicBezTo>
                    <a:pt x="10722" y="288641"/>
                    <a:pt x="-14555" y="218632"/>
                    <a:pt x="8822" y="104808"/>
                  </a:cubicBezTo>
                  <a:cubicBezTo>
                    <a:pt x="27827" y="10987"/>
                    <a:pt x="55005" y="-729"/>
                    <a:pt x="91971" y="33"/>
                  </a:cubicBezTo>
                  <a:cubicBezTo>
                    <a:pt x="119400" y="1166"/>
                    <a:pt x="146745" y="3805"/>
                    <a:pt x="173885" y="7939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1" name="Google Shape;961;p19"/>
            <p:cNvSpPr/>
            <p:nvPr/>
          </p:nvSpPr>
          <p:spPr>
            <a:xfrm>
              <a:off x="3024379" y="2981457"/>
              <a:ext cx="633923" cy="498110"/>
            </a:xfrm>
            <a:custGeom>
              <a:avLst/>
              <a:gdLst/>
              <a:ahLst/>
              <a:cxnLst/>
              <a:rect l="l" t="t" r="r" b="b"/>
              <a:pathLst>
                <a:path w="633923" h="498110" extrusionOk="0">
                  <a:moveTo>
                    <a:pt x="282563" y="384245"/>
                  </a:moveTo>
                  <a:cubicBezTo>
                    <a:pt x="209107" y="402723"/>
                    <a:pt x="191907" y="356336"/>
                    <a:pt x="182214" y="317570"/>
                  </a:cubicBezTo>
                  <a:cubicBezTo>
                    <a:pt x="158837" y="224510"/>
                    <a:pt x="146293" y="140500"/>
                    <a:pt x="128903" y="87731"/>
                  </a:cubicBezTo>
                  <a:cubicBezTo>
                    <a:pt x="108377" y="25438"/>
                    <a:pt x="86901" y="15532"/>
                    <a:pt x="56682" y="3435"/>
                  </a:cubicBezTo>
                  <a:cubicBezTo>
                    <a:pt x="21236" y="-10853"/>
                    <a:pt x="-9268" y="19151"/>
                    <a:pt x="2611" y="98685"/>
                  </a:cubicBezTo>
                  <a:cubicBezTo>
                    <a:pt x="16485" y="192506"/>
                    <a:pt x="34825" y="258324"/>
                    <a:pt x="69796" y="369195"/>
                  </a:cubicBezTo>
                  <a:cubicBezTo>
                    <a:pt x="79298" y="397770"/>
                    <a:pt x="99444" y="449681"/>
                    <a:pt x="130138" y="474542"/>
                  </a:cubicBezTo>
                  <a:cubicBezTo>
                    <a:pt x="168150" y="505212"/>
                    <a:pt x="225166" y="503879"/>
                    <a:pt x="311357" y="482447"/>
                  </a:cubicBezTo>
                  <a:cubicBezTo>
                    <a:pt x="348133" y="472922"/>
                    <a:pt x="388519" y="451205"/>
                    <a:pt x="458175" y="418630"/>
                  </a:cubicBezTo>
                  <a:cubicBezTo>
                    <a:pt x="477181" y="409867"/>
                    <a:pt x="491435" y="404056"/>
                    <a:pt x="527260" y="387293"/>
                  </a:cubicBezTo>
                  <a:cubicBezTo>
                    <a:pt x="563086" y="370529"/>
                    <a:pt x="600432" y="342620"/>
                    <a:pt x="619247" y="315284"/>
                  </a:cubicBezTo>
                  <a:cubicBezTo>
                    <a:pt x="638063" y="287947"/>
                    <a:pt x="634832" y="270706"/>
                    <a:pt x="630936" y="264515"/>
                  </a:cubicBezTo>
                  <a:cubicBezTo>
                    <a:pt x="626089" y="256705"/>
                    <a:pt x="623429" y="262896"/>
                    <a:pt x="613356" y="274040"/>
                  </a:cubicBezTo>
                  <a:cubicBezTo>
                    <a:pt x="598835" y="293424"/>
                    <a:pt x="580932" y="310007"/>
                    <a:pt x="560520" y="322999"/>
                  </a:cubicBezTo>
                  <a:cubicBezTo>
                    <a:pt x="560520" y="322999"/>
                    <a:pt x="583707" y="298996"/>
                    <a:pt x="596346" y="283375"/>
                  </a:cubicBezTo>
                  <a:cubicBezTo>
                    <a:pt x="607569" y="269535"/>
                    <a:pt x="616900" y="254257"/>
                    <a:pt x="624094" y="237940"/>
                  </a:cubicBezTo>
                  <a:cubicBezTo>
                    <a:pt x="630746" y="222034"/>
                    <a:pt x="617062" y="200412"/>
                    <a:pt x="606609" y="211747"/>
                  </a:cubicBezTo>
                  <a:cubicBezTo>
                    <a:pt x="596156" y="223081"/>
                    <a:pt x="591309" y="234607"/>
                    <a:pt x="572304" y="257467"/>
                  </a:cubicBezTo>
                  <a:cubicBezTo>
                    <a:pt x="562297" y="269621"/>
                    <a:pt x="550875" y="280527"/>
                    <a:pt x="538284" y="289947"/>
                  </a:cubicBezTo>
                  <a:cubicBezTo>
                    <a:pt x="550048" y="273974"/>
                    <a:pt x="560539" y="257095"/>
                    <a:pt x="569643" y="239464"/>
                  </a:cubicBezTo>
                  <a:cubicBezTo>
                    <a:pt x="581711" y="214795"/>
                    <a:pt x="541134" y="227654"/>
                    <a:pt x="518423" y="251656"/>
                  </a:cubicBezTo>
                  <a:cubicBezTo>
                    <a:pt x="501603" y="269087"/>
                    <a:pt x="487349" y="279184"/>
                    <a:pt x="486968" y="274326"/>
                  </a:cubicBezTo>
                  <a:cubicBezTo>
                    <a:pt x="486588" y="269468"/>
                    <a:pt x="453804" y="304711"/>
                    <a:pt x="437174" y="321951"/>
                  </a:cubicBezTo>
                  <a:cubicBezTo>
                    <a:pt x="419119" y="342144"/>
                    <a:pt x="352314" y="366623"/>
                    <a:pt x="282563" y="38424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2" name="Google Shape;962;p19"/>
            <p:cNvSpPr/>
            <p:nvPr/>
          </p:nvSpPr>
          <p:spPr>
            <a:xfrm>
              <a:off x="3001678" y="2971210"/>
              <a:ext cx="194366" cy="284908"/>
            </a:xfrm>
            <a:custGeom>
              <a:avLst/>
              <a:gdLst/>
              <a:ahLst/>
              <a:cxnLst/>
              <a:rect l="l" t="t" r="r" b="b"/>
              <a:pathLst>
                <a:path w="194366" h="284908" extrusionOk="0">
                  <a:moveTo>
                    <a:pt x="52205" y="1299"/>
                  </a:moveTo>
                  <a:cubicBezTo>
                    <a:pt x="101239" y="-5940"/>
                    <a:pt x="135925" y="16158"/>
                    <a:pt x="157496" y="90644"/>
                  </a:cubicBezTo>
                  <a:cubicBezTo>
                    <a:pt x="179067" y="165129"/>
                    <a:pt x="194367" y="226184"/>
                    <a:pt x="194367" y="226184"/>
                  </a:cubicBezTo>
                  <a:cubicBezTo>
                    <a:pt x="174970" y="254293"/>
                    <a:pt x="145545" y="273867"/>
                    <a:pt x="112168" y="280858"/>
                  </a:cubicBezTo>
                  <a:cubicBezTo>
                    <a:pt x="53535" y="295146"/>
                    <a:pt x="32439" y="267047"/>
                    <a:pt x="32439" y="267047"/>
                  </a:cubicBezTo>
                  <a:cubicBezTo>
                    <a:pt x="32439" y="267047"/>
                    <a:pt x="16189" y="189037"/>
                    <a:pt x="6021" y="135888"/>
                  </a:cubicBezTo>
                  <a:cubicBezTo>
                    <a:pt x="-4147" y="82738"/>
                    <a:pt x="-8423" y="10348"/>
                    <a:pt x="52205" y="129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3" name="Google Shape;963;p19"/>
            <p:cNvSpPr/>
            <p:nvPr/>
          </p:nvSpPr>
          <p:spPr>
            <a:xfrm>
              <a:off x="2785215" y="2483249"/>
              <a:ext cx="317013" cy="350275"/>
            </a:xfrm>
            <a:custGeom>
              <a:avLst/>
              <a:gdLst/>
              <a:ahLst/>
              <a:cxnLst/>
              <a:rect l="l" t="t" r="r" b="b"/>
              <a:pathLst>
                <a:path w="317013" h="350275" extrusionOk="0">
                  <a:moveTo>
                    <a:pt x="299172" y="144551"/>
                  </a:moveTo>
                  <a:cubicBezTo>
                    <a:pt x="299172" y="144551"/>
                    <a:pt x="376620" y="26441"/>
                    <a:pt x="208800" y="2438"/>
                  </a:cubicBezTo>
                  <a:cubicBezTo>
                    <a:pt x="87735" y="-14898"/>
                    <a:pt x="10002" y="63017"/>
                    <a:pt x="974" y="147599"/>
                  </a:cubicBezTo>
                  <a:cubicBezTo>
                    <a:pt x="-7579" y="228466"/>
                    <a:pt x="42026" y="312381"/>
                    <a:pt x="77947" y="345623"/>
                  </a:cubicBezTo>
                  <a:cubicBezTo>
                    <a:pt x="95432" y="351910"/>
                    <a:pt x="133063" y="355148"/>
                    <a:pt x="182477" y="332955"/>
                  </a:cubicBezTo>
                  <a:cubicBezTo>
                    <a:pt x="184492" y="310952"/>
                    <a:pt x="185285" y="288854"/>
                    <a:pt x="184853" y="266756"/>
                  </a:cubicBezTo>
                  <a:cubicBezTo>
                    <a:pt x="184853" y="266756"/>
                    <a:pt x="126031" y="142360"/>
                    <a:pt x="299172" y="14455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4" name="Google Shape;964;p19"/>
            <p:cNvSpPr/>
            <p:nvPr/>
          </p:nvSpPr>
          <p:spPr>
            <a:xfrm>
              <a:off x="3466812" y="3201065"/>
              <a:ext cx="95905" cy="84340"/>
            </a:xfrm>
            <a:custGeom>
              <a:avLst/>
              <a:gdLst/>
              <a:ahLst/>
              <a:cxnLst/>
              <a:rect l="l" t="t" r="r" b="b"/>
              <a:pathLst>
                <a:path w="95905" h="84340" extrusionOk="0">
                  <a:moveTo>
                    <a:pt x="10991" y="71863"/>
                  </a:moveTo>
                  <a:cubicBezTo>
                    <a:pt x="10991" y="71863"/>
                    <a:pt x="-8015" y="37097"/>
                    <a:pt x="3959" y="28429"/>
                  </a:cubicBezTo>
                  <a:cubicBezTo>
                    <a:pt x="15932" y="19761"/>
                    <a:pt x="33322" y="52337"/>
                    <a:pt x="36838" y="65100"/>
                  </a:cubicBezTo>
                  <a:cubicBezTo>
                    <a:pt x="40354" y="77864"/>
                    <a:pt x="35508" y="61195"/>
                    <a:pt x="35508" y="61195"/>
                  </a:cubicBezTo>
                  <a:cubicBezTo>
                    <a:pt x="35508" y="61195"/>
                    <a:pt x="22489" y="21952"/>
                    <a:pt x="30947" y="14427"/>
                  </a:cubicBezTo>
                  <a:cubicBezTo>
                    <a:pt x="39404" y="6903"/>
                    <a:pt x="50807" y="23952"/>
                    <a:pt x="62116" y="48336"/>
                  </a:cubicBezTo>
                  <a:cubicBezTo>
                    <a:pt x="73424" y="72720"/>
                    <a:pt x="64967" y="46146"/>
                    <a:pt x="64967" y="46146"/>
                  </a:cubicBezTo>
                  <a:cubicBezTo>
                    <a:pt x="64967" y="46146"/>
                    <a:pt x="45961" y="6807"/>
                    <a:pt x="54228" y="1378"/>
                  </a:cubicBezTo>
                  <a:cubicBezTo>
                    <a:pt x="64967" y="-5956"/>
                    <a:pt x="82737" y="17380"/>
                    <a:pt x="93285" y="38430"/>
                  </a:cubicBezTo>
                  <a:cubicBezTo>
                    <a:pt x="103833" y="59480"/>
                    <a:pt x="79126" y="84341"/>
                    <a:pt x="79126" y="843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965" name="Google Shape;965;p19"/>
            <p:cNvGrpSpPr/>
            <p:nvPr/>
          </p:nvGrpSpPr>
          <p:grpSpPr>
            <a:xfrm>
              <a:off x="3439221" y="3170887"/>
              <a:ext cx="276341" cy="167131"/>
              <a:chOff x="4963646" y="3895887"/>
              <a:chExt cx="276341" cy="167131"/>
            </a:xfrm>
          </p:grpSpPr>
          <p:sp>
            <p:nvSpPr>
              <p:cNvPr id="966" name="Google Shape;966;p19"/>
              <p:cNvSpPr/>
              <p:nvPr/>
            </p:nvSpPr>
            <p:spPr>
              <a:xfrm>
                <a:off x="4963697" y="3902424"/>
                <a:ext cx="275954" cy="159820"/>
              </a:xfrm>
              <a:custGeom>
                <a:avLst/>
                <a:gdLst/>
                <a:ahLst/>
                <a:cxnLst/>
                <a:rect l="l" t="t" r="r" b="b"/>
                <a:pathLst>
                  <a:path w="275954" h="159820" extrusionOk="0">
                    <a:moveTo>
                      <a:pt x="75211" y="157607"/>
                    </a:moveTo>
                    <a:lnTo>
                      <a:pt x="4035" y="116363"/>
                    </a:lnTo>
                    <a:cubicBezTo>
                      <a:pt x="-1951" y="112934"/>
                      <a:pt x="-1191" y="106838"/>
                      <a:pt x="5746" y="102838"/>
                    </a:cubicBezTo>
                    <a:lnTo>
                      <a:pt x="177271" y="3301"/>
                    </a:lnTo>
                    <a:cubicBezTo>
                      <a:pt x="184503" y="-737"/>
                      <a:pt x="193217" y="-1090"/>
                      <a:pt x="200743" y="2349"/>
                    </a:cubicBezTo>
                    <a:lnTo>
                      <a:pt x="271919" y="43497"/>
                    </a:lnTo>
                    <a:cubicBezTo>
                      <a:pt x="277906" y="47021"/>
                      <a:pt x="277146" y="53022"/>
                      <a:pt x="270209" y="57118"/>
                    </a:cubicBezTo>
                    <a:lnTo>
                      <a:pt x="98303" y="156559"/>
                    </a:lnTo>
                    <a:cubicBezTo>
                      <a:pt x="91195" y="160502"/>
                      <a:pt x="82652" y="160893"/>
                      <a:pt x="75211" y="157607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7" name="Google Shape;967;p19"/>
              <p:cNvSpPr/>
              <p:nvPr/>
            </p:nvSpPr>
            <p:spPr>
              <a:xfrm>
                <a:off x="4963646" y="4006310"/>
                <a:ext cx="7697" cy="6572"/>
              </a:xfrm>
              <a:custGeom>
                <a:avLst/>
                <a:gdLst/>
                <a:ahLst/>
                <a:cxnLst/>
                <a:rect l="l" t="t" r="r" b="b"/>
                <a:pathLst>
                  <a:path w="7697" h="6572" extrusionOk="0">
                    <a:moveTo>
                      <a:pt x="0" y="6572"/>
                    </a:moveTo>
                    <a:lnTo>
                      <a:pt x="0" y="0"/>
                    </a:lnTo>
                    <a:lnTo>
                      <a:pt x="7697" y="2858"/>
                    </a:lnTo>
                    <a:lnTo>
                      <a:pt x="0" y="6572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8" name="Google Shape;968;p19"/>
              <p:cNvSpPr/>
              <p:nvPr/>
            </p:nvSpPr>
            <p:spPr>
              <a:xfrm>
                <a:off x="5233906" y="3945350"/>
                <a:ext cx="6081" cy="6286"/>
              </a:xfrm>
              <a:custGeom>
                <a:avLst/>
                <a:gdLst/>
                <a:ahLst/>
                <a:cxnLst/>
                <a:rect l="l" t="t" r="r" b="b"/>
                <a:pathLst>
                  <a:path w="6081" h="6286" extrusionOk="0">
                    <a:moveTo>
                      <a:pt x="6082" y="6287"/>
                    </a:moveTo>
                    <a:lnTo>
                      <a:pt x="6082" y="0"/>
                    </a:lnTo>
                    <a:lnTo>
                      <a:pt x="0" y="3905"/>
                    </a:lnTo>
                    <a:lnTo>
                      <a:pt x="6082" y="6287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9" name="Google Shape;969;p19"/>
              <p:cNvSpPr/>
              <p:nvPr/>
            </p:nvSpPr>
            <p:spPr>
              <a:xfrm>
                <a:off x="4963697" y="3896900"/>
                <a:ext cx="275954" cy="159768"/>
              </a:xfrm>
              <a:custGeom>
                <a:avLst/>
                <a:gdLst/>
                <a:ahLst/>
                <a:cxnLst/>
                <a:rect l="l" t="t" r="r" b="b"/>
                <a:pathLst>
                  <a:path w="275954" h="159768" extrusionOk="0">
                    <a:moveTo>
                      <a:pt x="75211" y="157511"/>
                    </a:moveTo>
                    <a:lnTo>
                      <a:pt x="4035" y="116363"/>
                    </a:lnTo>
                    <a:cubicBezTo>
                      <a:pt x="-1951" y="112839"/>
                      <a:pt x="-1191" y="106838"/>
                      <a:pt x="5746" y="102743"/>
                    </a:cubicBezTo>
                    <a:lnTo>
                      <a:pt x="177271" y="3302"/>
                    </a:lnTo>
                    <a:cubicBezTo>
                      <a:pt x="184503" y="-737"/>
                      <a:pt x="193217" y="-1089"/>
                      <a:pt x="200743" y="2349"/>
                    </a:cubicBezTo>
                    <a:lnTo>
                      <a:pt x="271919" y="43497"/>
                    </a:lnTo>
                    <a:cubicBezTo>
                      <a:pt x="277906" y="47021"/>
                      <a:pt x="277146" y="53022"/>
                      <a:pt x="270209" y="57118"/>
                    </a:cubicBezTo>
                    <a:lnTo>
                      <a:pt x="98303" y="156559"/>
                    </a:lnTo>
                    <a:cubicBezTo>
                      <a:pt x="91176" y="160474"/>
                      <a:pt x="82633" y="160826"/>
                      <a:pt x="75211" y="157511"/>
                    </a:cubicBezTo>
                    <a:close/>
                  </a:path>
                </a:pathLst>
              </a:custGeom>
              <a:solidFill>
                <a:srgbClr val="616E8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0" name="Google Shape;970;p19"/>
              <p:cNvSpPr/>
              <p:nvPr/>
            </p:nvSpPr>
            <p:spPr>
              <a:xfrm rot="-1790023">
                <a:off x="4978521" y="4031078"/>
                <a:ext cx="1525" cy="2676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2676" extrusionOk="0">
                    <a:moveTo>
                      <a:pt x="1526" y="1339"/>
                    </a:moveTo>
                    <a:cubicBezTo>
                      <a:pt x="1526" y="2078"/>
                      <a:pt x="1185" y="2677"/>
                      <a:pt x="763" y="2677"/>
                    </a:cubicBezTo>
                    <a:cubicBezTo>
                      <a:pt x="342" y="2677"/>
                      <a:pt x="0" y="2078"/>
                      <a:pt x="0" y="1339"/>
                    </a:cubicBezTo>
                    <a:cubicBezTo>
                      <a:pt x="0" y="600"/>
                      <a:pt x="342" y="1"/>
                      <a:pt x="763" y="1"/>
                    </a:cubicBezTo>
                    <a:cubicBezTo>
                      <a:pt x="1185" y="1"/>
                      <a:pt x="1526" y="600"/>
                      <a:pt x="1526" y="1339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1" name="Google Shape;971;p19"/>
              <p:cNvSpPr/>
              <p:nvPr/>
            </p:nvSpPr>
            <p:spPr>
              <a:xfrm rot="-1801764">
                <a:off x="4978313" y="4021200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2" name="Google Shape;972;p19"/>
              <p:cNvSpPr/>
              <p:nvPr/>
            </p:nvSpPr>
            <p:spPr>
              <a:xfrm rot="-1801764">
                <a:off x="4981704" y="4023218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3" name="Google Shape;973;p19"/>
              <p:cNvSpPr/>
              <p:nvPr/>
            </p:nvSpPr>
            <p:spPr>
              <a:xfrm rot="-1801764">
                <a:off x="4985189" y="4025236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4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4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4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4" name="Google Shape;974;p19"/>
              <p:cNvSpPr/>
              <p:nvPr/>
            </p:nvSpPr>
            <p:spPr>
              <a:xfrm rot="-1801764">
                <a:off x="5014562" y="4042240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5" name="Google Shape;975;p19"/>
              <p:cNvSpPr/>
              <p:nvPr/>
            </p:nvSpPr>
            <p:spPr>
              <a:xfrm rot="-1801764">
                <a:off x="5017905" y="4044175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4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4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4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6" name="Google Shape;976;p19"/>
              <p:cNvSpPr/>
              <p:nvPr/>
            </p:nvSpPr>
            <p:spPr>
              <a:xfrm rot="-1801764">
                <a:off x="5021390" y="4046193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7" name="Google Shape;977;p19"/>
              <p:cNvSpPr/>
              <p:nvPr/>
            </p:nvSpPr>
            <p:spPr>
              <a:xfrm rot="-1790023">
                <a:off x="5028625" y="4060140"/>
                <a:ext cx="1525" cy="2676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2676" extrusionOk="0">
                    <a:moveTo>
                      <a:pt x="1526" y="1339"/>
                    </a:moveTo>
                    <a:cubicBezTo>
                      <a:pt x="1526" y="2079"/>
                      <a:pt x="1185" y="2678"/>
                      <a:pt x="763" y="2678"/>
                    </a:cubicBezTo>
                    <a:cubicBezTo>
                      <a:pt x="342" y="2678"/>
                      <a:pt x="0" y="2079"/>
                      <a:pt x="0" y="1339"/>
                    </a:cubicBezTo>
                    <a:cubicBezTo>
                      <a:pt x="0" y="600"/>
                      <a:pt x="342" y="1"/>
                      <a:pt x="763" y="1"/>
                    </a:cubicBezTo>
                    <a:cubicBezTo>
                      <a:pt x="1185" y="1"/>
                      <a:pt x="1526" y="600"/>
                      <a:pt x="1526" y="1339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8" name="Google Shape;978;p19"/>
              <p:cNvSpPr/>
              <p:nvPr/>
            </p:nvSpPr>
            <p:spPr>
              <a:xfrm>
                <a:off x="4994815" y="4030735"/>
                <a:ext cx="11593" cy="8583"/>
              </a:xfrm>
              <a:custGeom>
                <a:avLst/>
                <a:gdLst/>
                <a:ahLst/>
                <a:cxnLst/>
                <a:rect l="l" t="t" r="r" b="b"/>
                <a:pathLst>
                  <a:path w="11593" h="8583" extrusionOk="0">
                    <a:moveTo>
                      <a:pt x="10548" y="8436"/>
                    </a:moveTo>
                    <a:lnTo>
                      <a:pt x="1045" y="3007"/>
                    </a:lnTo>
                    <a:cubicBezTo>
                      <a:pt x="393" y="2512"/>
                      <a:pt x="8" y="1731"/>
                      <a:pt x="0" y="911"/>
                    </a:cubicBezTo>
                    <a:lnTo>
                      <a:pt x="0" y="911"/>
                    </a:lnTo>
                    <a:cubicBezTo>
                      <a:pt x="0" y="150"/>
                      <a:pt x="475" y="-232"/>
                      <a:pt x="1045" y="150"/>
                    </a:cubicBezTo>
                    <a:lnTo>
                      <a:pt x="10548" y="5579"/>
                    </a:lnTo>
                    <a:cubicBezTo>
                      <a:pt x="11197" y="6036"/>
                      <a:pt x="11586" y="6779"/>
                      <a:pt x="11593" y="7579"/>
                    </a:cubicBezTo>
                    <a:lnTo>
                      <a:pt x="11593" y="7579"/>
                    </a:lnTo>
                    <a:cubicBezTo>
                      <a:pt x="11593" y="8436"/>
                      <a:pt x="11118" y="8817"/>
                      <a:pt x="10548" y="8436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9" name="Google Shape;979;p19"/>
              <p:cNvSpPr/>
              <p:nvPr/>
            </p:nvSpPr>
            <p:spPr>
              <a:xfrm>
                <a:off x="5208723" y="3964590"/>
                <a:ext cx="10739" cy="7715"/>
              </a:xfrm>
              <a:custGeom>
                <a:avLst/>
                <a:gdLst/>
                <a:ahLst/>
                <a:cxnLst/>
                <a:rect l="l" t="t" r="r" b="b"/>
                <a:pathLst>
                  <a:path w="10739" h="7715" extrusionOk="0">
                    <a:moveTo>
                      <a:pt x="9788" y="2667"/>
                    </a:moveTo>
                    <a:lnTo>
                      <a:pt x="1045" y="7715"/>
                    </a:lnTo>
                    <a:cubicBezTo>
                      <a:pt x="475" y="7715"/>
                      <a:pt x="0" y="7715"/>
                      <a:pt x="0" y="6953"/>
                    </a:cubicBezTo>
                    <a:lnTo>
                      <a:pt x="0" y="6953"/>
                    </a:lnTo>
                    <a:cubicBezTo>
                      <a:pt x="48" y="6191"/>
                      <a:pt x="437" y="5496"/>
                      <a:pt x="1045" y="5048"/>
                    </a:cubicBezTo>
                    <a:lnTo>
                      <a:pt x="9788" y="0"/>
                    </a:lnTo>
                    <a:cubicBezTo>
                      <a:pt x="10358" y="0"/>
                      <a:pt x="10738" y="0"/>
                      <a:pt x="10738" y="762"/>
                    </a:cubicBezTo>
                    <a:lnTo>
                      <a:pt x="10738" y="762"/>
                    </a:lnTo>
                    <a:cubicBezTo>
                      <a:pt x="10767" y="1514"/>
                      <a:pt x="10415" y="2238"/>
                      <a:pt x="9788" y="2667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0" name="Google Shape;980;p19"/>
              <p:cNvSpPr/>
              <p:nvPr/>
            </p:nvSpPr>
            <p:spPr>
              <a:xfrm>
                <a:off x="5195324" y="3972306"/>
                <a:ext cx="10738" cy="7810"/>
              </a:xfrm>
              <a:custGeom>
                <a:avLst/>
                <a:gdLst/>
                <a:ahLst/>
                <a:cxnLst/>
                <a:rect l="l" t="t" r="r" b="b"/>
                <a:pathLst>
                  <a:path w="10738" h="7810" extrusionOk="0">
                    <a:moveTo>
                      <a:pt x="9788" y="2762"/>
                    </a:moveTo>
                    <a:lnTo>
                      <a:pt x="1045" y="7810"/>
                    </a:lnTo>
                    <a:cubicBezTo>
                      <a:pt x="475" y="7810"/>
                      <a:pt x="0" y="7810"/>
                      <a:pt x="0" y="7048"/>
                    </a:cubicBezTo>
                    <a:lnTo>
                      <a:pt x="0" y="7048"/>
                    </a:lnTo>
                    <a:cubicBezTo>
                      <a:pt x="9" y="6277"/>
                      <a:pt x="399" y="5562"/>
                      <a:pt x="1045" y="5143"/>
                    </a:cubicBezTo>
                    <a:lnTo>
                      <a:pt x="9788" y="0"/>
                    </a:lnTo>
                    <a:cubicBezTo>
                      <a:pt x="10358" y="0"/>
                      <a:pt x="10738" y="0"/>
                      <a:pt x="10738" y="762"/>
                    </a:cubicBezTo>
                    <a:lnTo>
                      <a:pt x="10738" y="762"/>
                    </a:lnTo>
                    <a:cubicBezTo>
                      <a:pt x="10738" y="1543"/>
                      <a:pt x="10387" y="2276"/>
                      <a:pt x="9788" y="276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1" name="Google Shape;981;p19"/>
              <p:cNvSpPr/>
              <p:nvPr/>
            </p:nvSpPr>
            <p:spPr>
              <a:xfrm>
                <a:off x="4963697" y="3895887"/>
                <a:ext cx="275954" cy="159785"/>
              </a:xfrm>
              <a:custGeom>
                <a:avLst/>
                <a:gdLst/>
                <a:ahLst/>
                <a:cxnLst/>
                <a:rect l="l" t="t" r="r" b="b"/>
                <a:pathLst>
                  <a:path w="275954" h="159785" extrusionOk="0">
                    <a:moveTo>
                      <a:pt x="75211" y="157571"/>
                    </a:moveTo>
                    <a:lnTo>
                      <a:pt x="4035" y="116328"/>
                    </a:lnTo>
                    <a:cubicBezTo>
                      <a:pt x="-1951" y="112899"/>
                      <a:pt x="-1191" y="106803"/>
                      <a:pt x="5746" y="102802"/>
                    </a:cubicBezTo>
                    <a:lnTo>
                      <a:pt x="177271" y="3266"/>
                    </a:lnTo>
                    <a:cubicBezTo>
                      <a:pt x="184513" y="-725"/>
                      <a:pt x="193208" y="-1077"/>
                      <a:pt x="200743" y="2314"/>
                    </a:cubicBezTo>
                    <a:lnTo>
                      <a:pt x="271919" y="43461"/>
                    </a:lnTo>
                    <a:cubicBezTo>
                      <a:pt x="277906" y="46986"/>
                      <a:pt x="277146" y="52986"/>
                      <a:pt x="270209" y="57082"/>
                    </a:cubicBezTo>
                    <a:lnTo>
                      <a:pt x="98303" y="156523"/>
                    </a:lnTo>
                    <a:cubicBezTo>
                      <a:pt x="91195" y="160467"/>
                      <a:pt x="82652" y="160857"/>
                      <a:pt x="75211" y="157571"/>
                    </a:cubicBezTo>
                    <a:close/>
                  </a:path>
                </a:pathLst>
              </a:custGeom>
              <a:solidFill>
                <a:srgbClr val="20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2" name="Google Shape;982;p19"/>
              <p:cNvSpPr/>
              <p:nvPr/>
            </p:nvSpPr>
            <p:spPr>
              <a:xfrm>
                <a:off x="4974996" y="3900154"/>
                <a:ext cx="256564" cy="148399"/>
              </a:xfrm>
              <a:custGeom>
                <a:avLst/>
                <a:gdLst/>
                <a:ahLst/>
                <a:cxnLst/>
                <a:rect l="l" t="t" r="r" b="b"/>
                <a:pathLst>
                  <a:path w="256564" h="148399" extrusionOk="0">
                    <a:moveTo>
                      <a:pt x="253303" y="40910"/>
                    </a:moveTo>
                    <a:lnTo>
                      <a:pt x="225555" y="24813"/>
                    </a:lnTo>
                    <a:lnTo>
                      <a:pt x="225555" y="24813"/>
                    </a:lnTo>
                    <a:cubicBezTo>
                      <a:pt x="221820" y="26718"/>
                      <a:pt x="217411" y="26718"/>
                      <a:pt x="213676" y="24813"/>
                    </a:cubicBezTo>
                    <a:cubicBezTo>
                      <a:pt x="211785" y="24174"/>
                      <a:pt x="210768" y="22117"/>
                      <a:pt x="211415" y="20222"/>
                    </a:cubicBezTo>
                    <a:cubicBezTo>
                      <a:pt x="211776" y="19155"/>
                      <a:pt x="212612" y="18317"/>
                      <a:pt x="213676" y="17955"/>
                    </a:cubicBezTo>
                    <a:lnTo>
                      <a:pt x="213676" y="17955"/>
                    </a:lnTo>
                    <a:lnTo>
                      <a:pt x="185928" y="1857"/>
                    </a:lnTo>
                    <a:cubicBezTo>
                      <a:pt x="181129" y="-619"/>
                      <a:pt x="175428" y="-619"/>
                      <a:pt x="170629" y="1857"/>
                    </a:cubicBezTo>
                    <a:lnTo>
                      <a:pt x="3189" y="98727"/>
                    </a:lnTo>
                    <a:cubicBezTo>
                      <a:pt x="749" y="99536"/>
                      <a:pt x="-572" y="102184"/>
                      <a:pt x="239" y="104623"/>
                    </a:cubicBezTo>
                    <a:cubicBezTo>
                      <a:pt x="702" y="106023"/>
                      <a:pt x="1795" y="107118"/>
                      <a:pt x="3189" y="107585"/>
                    </a:cubicBezTo>
                    <a:lnTo>
                      <a:pt x="70659" y="146542"/>
                    </a:lnTo>
                    <a:cubicBezTo>
                      <a:pt x="75458" y="149019"/>
                      <a:pt x="81160" y="149019"/>
                      <a:pt x="85959" y="146542"/>
                    </a:cubicBezTo>
                    <a:lnTo>
                      <a:pt x="253303" y="49673"/>
                    </a:lnTo>
                    <a:cubicBezTo>
                      <a:pt x="255717" y="48949"/>
                      <a:pt x="257095" y="46406"/>
                      <a:pt x="256372" y="43987"/>
                    </a:cubicBezTo>
                    <a:cubicBezTo>
                      <a:pt x="255935" y="42510"/>
                      <a:pt x="254776" y="41348"/>
                      <a:pt x="253303" y="40910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3" name="Google Shape;983;p19"/>
              <p:cNvSpPr/>
              <p:nvPr/>
            </p:nvSpPr>
            <p:spPr>
              <a:xfrm>
                <a:off x="4974996" y="3900154"/>
                <a:ext cx="256564" cy="148399"/>
              </a:xfrm>
              <a:custGeom>
                <a:avLst/>
                <a:gdLst/>
                <a:ahLst/>
                <a:cxnLst/>
                <a:rect l="l" t="t" r="r" b="b"/>
                <a:pathLst>
                  <a:path w="256564" h="148399" extrusionOk="0">
                    <a:moveTo>
                      <a:pt x="253303" y="40910"/>
                    </a:moveTo>
                    <a:lnTo>
                      <a:pt x="225555" y="24813"/>
                    </a:lnTo>
                    <a:lnTo>
                      <a:pt x="225555" y="24813"/>
                    </a:lnTo>
                    <a:cubicBezTo>
                      <a:pt x="221820" y="26718"/>
                      <a:pt x="217411" y="26718"/>
                      <a:pt x="213676" y="24813"/>
                    </a:cubicBezTo>
                    <a:cubicBezTo>
                      <a:pt x="211785" y="24174"/>
                      <a:pt x="210768" y="22117"/>
                      <a:pt x="211415" y="20222"/>
                    </a:cubicBezTo>
                    <a:cubicBezTo>
                      <a:pt x="211776" y="19155"/>
                      <a:pt x="212612" y="18317"/>
                      <a:pt x="213676" y="17955"/>
                    </a:cubicBezTo>
                    <a:lnTo>
                      <a:pt x="213676" y="17955"/>
                    </a:lnTo>
                    <a:lnTo>
                      <a:pt x="185928" y="1857"/>
                    </a:lnTo>
                    <a:cubicBezTo>
                      <a:pt x="181129" y="-619"/>
                      <a:pt x="175428" y="-619"/>
                      <a:pt x="170629" y="1857"/>
                    </a:cubicBezTo>
                    <a:lnTo>
                      <a:pt x="3189" y="98727"/>
                    </a:lnTo>
                    <a:cubicBezTo>
                      <a:pt x="749" y="99536"/>
                      <a:pt x="-572" y="102184"/>
                      <a:pt x="239" y="104623"/>
                    </a:cubicBezTo>
                    <a:cubicBezTo>
                      <a:pt x="702" y="106023"/>
                      <a:pt x="1795" y="107118"/>
                      <a:pt x="3189" y="107585"/>
                    </a:cubicBezTo>
                    <a:lnTo>
                      <a:pt x="70659" y="146542"/>
                    </a:lnTo>
                    <a:cubicBezTo>
                      <a:pt x="75458" y="149019"/>
                      <a:pt x="81160" y="149019"/>
                      <a:pt x="85959" y="146542"/>
                    </a:cubicBezTo>
                    <a:lnTo>
                      <a:pt x="253303" y="49673"/>
                    </a:lnTo>
                    <a:cubicBezTo>
                      <a:pt x="255717" y="48949"/>
                      <a:pt x="257095" y="46406"/>
                      <a:pt x="256372" y="43987"/>
                    </a:cubicBezTo>
                    <a:cubicBezTo>
                      <a:pt x="255935" y="42510"/>
                      <a:pt x="254776" y="41348"/>
                      <a:pt x="253303" y="40910"/>
                    </a:cubicBezTo>
                    <a:close/>
                  </a:path>
                </a:pathLst>
              </a:custGeom>
              <a:solidFill>
                <a:srgbClr val="000000">
                  <a:alpha val="4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4" name="Google Shape;984;p19"/>
              <p:cNvSpPr/>
              <p:nvPr/>
            </p:nvSpPr>
            <p:spPr>
              <a:xfrm>
                <a:off x="5189528" y="3920775"/>
                <a:ext cx="6461" cy="3619"/>
              </a:xfrm>
              <a:custGeom>
                <a:avLst/>
                <a:gdLst/>
                <a:ahLst/>
                <a:cxnLst/>
                <a:rect l="l" t="t" r="r" b="b"/>
                <a:pathLst>
                  <a:path w="6461" h="3619" extrusionOk="0">
                    <a:moveTo>
                      <a:pt x="6462" y="1810"/>
                    </a:moveTo>
                    <a:cubicBezTo>
                      <a:pt x="6462" y="2809"/>
                      <a:pt x="5015" y="3620"/>
                      <a:pt x="3231" y="3620"/>
                    </a:cubicBezTo>
                    <a:cubicBezTo>
                      <a:pt x="1447" y="3620"/>
                      <a:pt x="0" y="2809"/>
                      <a:pt x="0" y="1810"/>
                    </a:cubicBezTo>
                    <a:cubicBezTo>
                      <a:pt x="0" y="810"/>
                      <a:pt x="1447" y="0"/>
                      <a:pt x="3231" y="0"/>
                    </a:cubicBezTo>
                    <a:cubicBezTo>
                      <a:pt x="5015" y="0"/>
                      <a:pt x="6462" y="810"/>
                      <a:pt x="6462" y="1810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5" name="Google Shape;985;p19"/>
              <p:cNvSpPr/>
              <p:nvPr/>
            </p:nvSpPr>
            <p:spPr>
              <a:xfrm>
                <a:off x="5191381" y="3921823"/>
                <a:ext cx="2668" cy="1547"/>
              </a:xfrm>
              <a:custGeom>
                <a:avLst/>
                <a:gdLst/>
                <a:ahLst/>
                <a:cxnLst/>
                <a:rect l="l" t="t" r="r" b="b"/>
                <a:pathLst>
                  <a:path w="2668" h="1547" extrusionOk="0">
                    <a:moveTo>
                      <a:pt x="428" y="1333"/>
                    </a:moveTo>
                    <a:cubicBezTo>
                      <a:pt x="-143" y="1333"/>
                      <a:pt x="-143" y="571"/>
                      <a:pt x="428" y="286"/>
                    </a:cubicBezTo>
                    <a:cubicBezTo>
                      <a:pt x="1007" y="-95"/>
                      <a:pt x="1748" y="-95"/>
                      <a:pt x="2328" y="286"/>
                    </a:cubicBezTo>
                    <a:cubicBezTo>
                      <a:pt x="2613" y="409"/>
                      <a:pt x="2746" y="752"/>
                      <a:pt x="2623" y="1038"/>
                    </a:cubicBezTo>
                    <a:cubicBezTo>
                      <a:pt x="2566" y="1172"/>
                      <a:pt x="2461" y="1276"/>
                      <a:pt x="2328" y="1333"/>
                    </a:cubicBezTo>
                    <a:cubicBezTo>
                      <a:pt x="1730" y="1619"/>
                      <a:pt x="1026" y="1619"/>
                      <a:pt x="428" y="1333"/>
                    </a:cubicBezTo>
                    <a:close/>
                  </a:path>
                </a:pathLst>
              </a:custGeom>
              <a:solidFill>
                <a:srgbClr val="FFFFF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986" name="Google Shape;986;p19"/>
            <p:cNvSpPr/>
            <p:nvPr/>
          </p:nvSpPr>
          <p:spPr>
            <a:xfrm>
              <a:off x="3497758" y="3222825"/>
              <a:ext cx="163253" cy="135636"/>
            </a:xfrm>
            <a:custGeom>
              <a:avLst/>
              <a:gdLst/>
              <a:ahLst/>
              <a:cxnLst/>
              <a:rect l="l" t="t" r="r" b="b"/>
              <a:pathLst>
                <a:path w="163253" h="135636" extrusionOk="0">
                  <a:moveTo>
                    <a:pt x="127338" y="95727"/>
                  </a:moveTo>
                  <a:cubicBezTo>
                    <a:pt x="127338" y="95727"/>
                    <a:pt x="165349" y="61723"/>
                    <a:pt x="163163" y="16670"/>
                  </a:cubicBezTo>
                  <a:cubicBezTo>
                    <a:pt x="160882" y="-14763"/>
                    <a:pt x="141972" y="7906"/>
                    <a:pt x="141972" y="7906"/>
                  </a:cubicBezTo>
                  <a:lnTo>
                    <a:pt x="122966" y="42482"/>
                  </a:lnTo>
                  <a:cubicBezTo>
                    <a:pt x="122966" y="42482"/>
                    <a:pt x="103961" y="67152"/>
                    <a:pt x="86475" y="72772"/>
                  </a:cubicBezTo>
                  <a:cubicBezTo>
                    <a:pt x="73115" y="74058"/>
                    <a:pt x="59820" y="76029"/>
                    <a:pt x="46659" y="78677"/>
                  </a:cubicBezTo>
                  <a:cubicBezTo>
                    <a:pt x="23282" y="83249"/>
                    <a:pt x="0" y="112491"/>
                    <a:pt x="0" y="112491"/>
                  </a:cubicBezTo>
                  <a:lnTo>
                    <a:pt x="30124" y="135637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7" name="Google Shape;987;p19"/>
            <p:cNvSpPr/>
            <p:nvPr/>
          </p:nvSpPr>
          <p:spPr>
            <a:xfrm>
              <a:off x="5866407" y="1508477"/>
              <a:ext cx="336298" cy="520294"/>
            </a:xfrm>
            <a:custGeom>
              <a:avLst/>
              <a:gdLst/>
              <a:ahLst/>
              <a:cxnLst/>
              <a:rect l="l" t="t" r="r" b="b"/>
              <a:pathLst>
                <a:path w="336298" h="520294" extrusionOk="0">
                  <a:moveTo>
                    <a:pt x="294302" y="134437"/>
                  </a:moveTo>
                  <a:lnTo>
                    <a:pt x="70986" y="4897"/>
                  </a:lnTo>
                  <a:cubicBezTo>
                    <a:pt x="63640" y="-75"/>
                    <a:pt x="54403" y="-1342"/>
                    <a:pt x="45994" y="1468"/>
                  </a:cubicBezTo>
                  <a:lnTo>
                    <a:pt x="45994" y="1468"/>
                  </a:lnTo>
                  <a:cubicBezTo>
                    <a:pt x="44188" y="2211"/>
                    <a:pt x="42487" y="3202"/>
                    <a:pt x="40957" y="4421"/>
                  </a:cubicBezTo>
                  <a:lnTo>
                    <a:pt x="0" y="27948"/>
                  </a:lnTo>
                  <a:lnTo>
                    <a:pt x="28508" y="67572"/>
                  </a:lnTo>
                  <a:lnTo>
                    <a:pt x="28508" y="280265"/>
                  </a:lnTo>
                  <a:cubicBezTo>
                    <a:pt x="28508" y="311507"/>
                    <a:pt x="47514" y="347797"/>
                    <a:pt x="70891" y="361323"/>
                  </a:cubicBezTo>
                  <a:lnTo>
                    <a:pt x="267884" y="475623"/>
                  </a:lnTo>
                  <a:lnTo>
                    <a:pt x="274346" y="520295"/>
                  </a:lnTo>
                  <a:cubicBezTo>
                    <a:pt x="275676" y="519628"/>
                    <a:pt x="309601" y="500102"/>
                    <a:pt x="320339" y="493815"/>
                  </a:cubicBezTo>
                  <a:cubicBezTo>
                    <a:pt x="321375" y="493339"/>
                    <a:pt x="322354" y="492768"/>
                    <a:pt x="323285" y="492101"/>
                  </a:cubicBezTo>
                  <a:lnTo>
                    <a:pt x="323285" y="492101"/>
                  </a:lnTo>
                  <a:lnTo>
                    <a:pt x="323285" y="492101"/>
                  </a:lnTo>
                  <a:cubicBezTo>
                    <a:pt x="332560" y="483709"/>
                    <a:pt x="337321" y="471413"/>
                    <a:pt x="336114" y="458954"/>
                  </a:cubicBezTo>
                  <a:lnTo>
                    <a:pt x="336114" y="215495"/>
                  </a:lnTo>
                  <a:cubicBezTo>
                    <a:pt x="336589" y="184253"/>
                    <a:pt x="317678" y="147772"/>
                    <a:pt x="294302" y="134437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8" name="Google Shape;988;p19"/>
            <p:cNvSpPr/>
            <p:nvPr/>
          </p:nvSpPr>
          <p:spPr>
            <a:xfrm>
              <a:off x="5848921" y="1535134"/>
              <a:ext cx="307985" cy="495867"/>
            </a:xfrm>
            <a:custGeom>
              <a:avLst/>
              <a:gdLst/>
              <a:ahLst/>
              <a:cxnLst/>
              <a:rect l="l" t="t" r="r" b="b"/>
              <a:pathLst>
                <a:path w="307985" h="495867" extrusionOk="0">
                  <a:moveTo>
                    <a:pt x="265603" y="490781"/>
                  </a:moveTo>
                  <a:lnTo>
                    <a:pt x="42288" y="361527"/>
                  </a:lnTo>
                  <a:cubicBezTo>
                    <a:pt x="18911" y="348002"/>
                    <a:pt x="0" y="311711"/>
                    <a:pt x="0" y="280469"/>
                  </a:cubicBezTo>
                  <a:lnTo>
                    <a:pt x="0" y="37105"/>
                  </a:lnTo>
                  <a:cubicBezTo>
                    <a:pt x="0" y="5864"/>
                    <a:pt x="19006" y="-8424"/>
                    <a:pt x="42288" y="5101"/>
                  </a:cubicBezTo>
                  <a:lnTo>
                    <a:pt x="265603" y="134261"/>
                  </a:lnTo>
                  <a:cubicBezTo>
                    <a:pt x="288980" y="147786"/>
                    <a:pt x="307986" y="184171"/>
                    <a:pt x="307986" y="215413"/>
                  </a:cubicBezTo>
                  <a:lnTo>
                    <a:pt x="307986" y="458682"/>
                  </a:lnTo>
                  <a:cubicBezTo>
                    <a:pt x="307986" y="489924"/>
                    <a:pt x="288980" y="504307"/>
                    <a:pt x="265603" y="490781"/>
                  </a:cubicBezTo>
                  <a:close/>
                </a:path>
              </a:pathLst>
            </a:custGeom>
            <a:solidFill>
              <a:srgbClr val="EF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9" name="Google Shape;989;p19"/>
            <p:cNvSpPr/>
            <p:nvPr/>
          </p:nvSpPr>
          <p:spPr>
            <a:xfrm>
              <a:off x="5914777" y="1634489"/>
              <a:ext cx="176087" cy="297735"/>
            </a:xfrm>
            <a:custGeom>
              <a:avLst/>
              <a:gdLst/>
              <a:ahLst/>
              <a:cxnLst/>
              <a:rect l="l" t="t" r="r" b="b"/>
              <a:pathLst>
                <a:path w="176087" h="297735" extrusionOk="0">
                  <a:moveTo>
                    <a:pt x="0" y="28904"/>
                  </a:moveTo>
                  <a:cubicBezTo>
                    <a:pt x="0" y="15188"/>
                    <a:pt x="3896" y="6330"/>
                    <a:pt x="11593" y="2234"/>
                  </a:cubicBezTo>
                  <a:cubicBezTo>
                    <a:pt x="19291" y="-1862"/>
                    <a:pt x="29364" y="-338"/>
                    <a:pt x="41812" y="6901"/>
                  </a:cubicBezTo>
                  <a:cubicBezTo>
                    <a:pt x="54413" y="14198"/>
                    <a:pt x="64923" y="24627"/>
                    <a:pt x="72316" y="37191"/>
                  </a:cubicBezTo>
                  <a:cubicBezTo>
                    <a:pt x="79842" y="49516"/>
                    <a:pt x="83824" y="63699"/>
                    <a:pt x="83814" y="78148"/>
                  </a:cubicBezTo>
                  <a:lnTo>
                    <a:pt x="83814" y="89197"/>
                  </a:lnTo>
                  <a:cubicBezTo>
                    <a:pt x="83814" y="103009"/>
                    <a:pt x="80013" y="111867"/>
                    <a:pt x="72316" y="115867"/>
                  </a:cubicBezTo>
                  <a:cubicBezTo>
                    <a:pt x="64619" y="119868"/>
                    <a:pt x="54546" y="118153"/>
                    <a:pt x="42097" y="110914"/>
                  </a:cubicBezTo>
                  <a:cubicBezTo>
                    <a:pt x="29478" y="103647"/>
                    <a:pt x="18958" y="93208"/>
                    <a:pt x="11593" y="80625"/>
                  </a:cubicBezTo>
                  <a:cubicBezTo>
                    <a:pt x="4039" y="68338"/>
                    <a:pt x="28" y="54193"/>
                    <a:pt x="0" y="39763"/>
                  </a:cubicBezTo>
                  <a:close/>
                  <a:moveTo>
                    <a:pt x="25467" y="55479"/>
                  </a:moveTo>
                  <a:cubicBezTo>
                    <a:pt x="25467" y="61584"/>
                    <a:pt x="27035" y="67585"/>
                    <a:pt x="30029" y="72910"/>
                  </a:cubicBezTo>
                  <a:cubicBezTo>
                    <a:pt x="32784" y="78158"/>
                    <a:pt x="36975" y="82520"/>
                    <a:pt x="42097" y="85483"/>
                  </a:cubicBezTo>
                  <a:cubicBezTo>
                    <a:pt x="47039" y="88340"/>
                    <a:pt x="50935" y="88721"/>
                    <a:pt x="53881" y="86626"/>
                  </a:cubicBezTo>
                  <a:cubicBezTo>
                    <a:pt x="57226" y="83311"/>
                    <a:pt x="58841" y="78634"/>
                    <a:pt x="58252" y="73957"/>
                  </a:cubicBezTo>
                  <a:lnTo>
                    <a:pt x="58252" y="62623"/>
                  </a:lnTo>
                  <a:cubicBezTo>
                    <a:pt x="58252" y="56536"/>
                    <a:pt x="56751" y="50554"/>
                    <a:pt x="53881" y="45192"/>
                  </a:cubicBezTo>
                  <a:cubicBezTo>
                    <a:pt x="51154" y="39896"/>
                    <a:pt x="46963" y="35496"/>
                    <a:pt x="41812" y="32524"/>
                  </a:cubicBezTo>
                  <a:cubicBezTo>
                    <a:pt x="38581" y="30000"/>
                    <a:pt x="34201" y="29523"/>
                    <a:pt x="30504" y="31285"/>
                  </a:cubicBezTo>
                  <a:cubicBezTo>
                    <a:pt x="27463" y="33286"/>
                    <a:pt x="25942" y="37572"/>
                    <a:pt x="25942" y="44239"/>
                  </a:cubicBezTo>
                  <a:close/>
                  <a:moveTo>
                    <a:pt x="49509" y="221785"/>
                  </a:moveTo>
                  <a:lnTo>
                    <a:pt x="30504" y="199306"/>
                  </a:lnTo>
                  <a:lnTo>
                    <a:pt x="125532" y="78910"/>
                  </a:lnTo>
                  <a:lnTo>
                    <a:pt x="144537" y="101389"/>
                  </a:lnTo>
                  <a:close/>
                  <a:moveTo>
                    <a:pt x="92177" y="208451"/>
                  </a:moveTo>
                  <a:cubicBezTo>
                    <a:pt x="92177" y="194639"/>
                    <a:pt x="96073" y="185781"/>
                    <a:pt x="103866" y="181780"/>
                  </a:cubicBezTo>
                  <a:cubicBezTo>
                    <a:pt x="111658" y="177780"/>
                    <a:pt x="121731" y="179494"/>
                    <a:pt x="134084" y="186638"/>
                  </a:cubicBezTo>
                  <a:cubicBezTo>
                    <a:pt x="146600" y="193934"/>
                    <a:pt x="157062" y="204288"/>
                    <a:pt x="164493" y="216737"/>
                  </a:cubicBezTo>
                  <a:cubicBezTo>
                    <a:pt x="172124" y="229129"/>
                    <a:pt x="176144" y="243417"/>
                    <a:pt x="176087" y="257980"/>
                  </a:cubicBezTo>
                  <a:lnTo>
                    <a:pt x="176087" y="269030"/>
                  </a:lnTo>
                  <a:cubicBezTo>
                    <a:pt x="176087" y="282650"/>
                    <a:pt x="172286" y="291604"/>
                    <a:pt x="164683" y="295604"/>
                  </a:cubicBezTo>
                  <a:cubicBezTo>
                    <a:pt x="157081" y="299605"/>
                    <a:pt x="147008" y="297985"/>
                    <a:pt x="134369" y="290651"/>
                  </a:cubicBezTo>
                  <a:cubicBezTo>
                    <a:pt x="121693" y="283374"/>
                    <a:pt x="111145" y="272906"/>
                    <a:pt x="103770" y="260266"/>
                  </a:cubicBezTo>
                  <a:cubicBezTo>
                    <a:pt x="96282" y="248093"/>
                    <a:pt x="92272" y="234092"/>
                    <a:pt x="92177" y="219785"/>
                  </a:cubicBezTo>
                  <a:close/>
                  <a:moveTo>
                    <a:pt x="117645" y="235120"/>
                  </a:moveTo>
                  <a:cubicBezTo>
                    <a:pt x="117768" y="241178"/>
                    <a:pt x="119403" y="247103"/>
                    <a:pt x="122396" y="252361"/>
                  </a:cubicBezTo>
                  <a:cubicBezTo>
                    <a:pt x="125142" y="257657"/>
                    <a:pt x="129285" y="262105"/>
                    <a:pt x="134369" y="265219"/>
                  </a:cubicBezTo>
                  <a:cubicBezTo>
                    <a:pt x="145108" y="271506"/>
                    <a:pt x="150524" y="267696"/>
                    <a:pt x="150524" y="253885"/>
                  </a:cubicBezTo>
                  <a:lnTo>
                    <a:pt x="150524" y="242169"/>
                  </a:lnTo>
                  <a:cubicBezTo>
                    <a:pt x="150524" y="236102"/>
                    <a:pt x="148985" y="230139"/>
                    <a:pt x="146058" y="224834"/>
                  </a:cubicBezTo>
                  <a:cubicBezTo>
                    <a:pt x="143302" y="219614"/>
                    <a:pt x="139159" y="215261"/>
                    <a:pt x="134084" y="212260"/>
                  </a:cubicBezTo>
                  <a:cubicBezTo>
                    <a:pt x="130720" y="209527"/>
                    <a:pt x="126064" y="209041"/>
                    <a:pt x="122206" y="211022"/>
                  </a:cubicBezTo>
                  <a:cubicBezTo>
                    <a:pt x="118671" y="214175"/>
                    <a:pt x="116960" y="218899"/>
                    <a:pt x="117645" y="223595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0" name="Google Shape;990;p19"/>
            <p:cNvSpPr/>
            <p:nvPr/>
          </p:nvSpPr>
          <p:spPr>
            <a:xfrm>
              <a:off x="3825908" y="830009"/>
              <a:ext cx="336307" cy="520393"/>
            </a:xfrm>
            <a:custGeom>
              <a:avLst/>
              <a:gdLst/>
              <a:ahLst/>
              <a:cxnLst/>
              <a:rect l="l" t="t" r="r" b="b"/>
              <a:pathLst>
                <a:path w="336307" h="520393" extrusionOk="0">
                  <a:moveTo>
                    <a:pt x="294302" y="134154"/>
                  </a:moveTo>
                  <a:lnTo>
                    <a:pt x="70986" y="4900"/>
                  </a:lnTo>
                  <a:cubicBezTo>
                    <a:pt x="63640" y="-76"/>
                    <a:pt x="54403" y="-1344"/>
                    <a:pt x="45994" y="1471"/>
                  </a:cubicBezTo>
                  <a:lnTo>
                    <a:pt x="45994" y="1471"/>
                  </a:lnTo>
                  <a:cubicBezTo>
                    <a:pt x="44205" y="2253"/>
                    <a:pt x="42515" y="3245"/>
                    <a:pt x="40957" y="4424"/>
                  </a:cubicBezTo>
                  <a:lnTo>
                    <a:pt x="0" y="27951"/>
                  </a:lnTo>
                  <a:lnTo>
                    <a:pt x="28508" y="67575"/>
                  </a:lnTo>
                  <a:lnTo>
                    <a:pt x="28508" y="280268"/>
                  </a:lnTo>
                  <a:cubicBezTo>
                    <a:pt x="28508" y="311510"/>
                    <a:pt x="47514" y="347800"/>
                    <a:pt x="70796" y="361326"/>
                  </a:cubicBezTo>
                  <a:lnTo>
                    <a:pt x="267789" y="475626"/>
                  </a:lnTo>
                  <a:lnTo>
                    <a:pt x="274346" y="520393"/>
                  </a:lnTo>
                  <a:lnTo>
                    <a:pt x="320244" y="493818"/>
                  </a:lnTo>
                  <a:cubicBezTo>
                    <a:pt x="321261" y="493333"/>
                    <a:pt x="322240" y="492799"/>
                    <a:pt x="323190" y="492199"/>
                  </a:cubicBezTo>
                  <a:lnTo>
                    <a:pt x="323190" y="492199"/>
                  </a:lnTo>
                  <a:lnTo>
                    <a:pt x="323190" y="492199"/>
                  </a:lnTo>
                  <a:cubicBezTo>
                    <a:pt x="332551" y="483865"/>
                    <a:pt x="337359" y="471539"/>
                    <a:pt x="336114" y="459052"/>
                  </a:cubicBezTo>
                  <a:lnTo>
                    <a:pt x="336114" y="215212"/>
                  </a:lnTo>
                  <a:cubicBezTo>
                    <a:pt x="336684" y="183970"/>
                    <a:pt x="317679" y="147680"/>
                    <a:pt x="294302" y="134154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1" name="Google Shape;991;p19"/>
            <p:cNvSpPr/>
            <p:nvPr/>
          </p:nvSpPr>
          <p:spPr>
            <a:xfrm>
              <a:off x="3808424" y="856397"/>
              <a:ext cx="307985" cy="495973"/>
            </a:xfrm>
            <a:custGeom>
              <a:avLst/>
              <a:gdLst/>
              <a:ahLst/>
              <a:cxnLst/>
              <a:rect l="l" t="t" r="r" b="b"/>
              <a:pathLst>
                <a:path w="307985" h="495973" extrusionOk="0">
                  <a:moveTo>
                    <a:pt x="265698" y="490766"/>
                  </a:moveTo>
                  <a:lnTo>
                    <a:pt x="42382" y="361702"/>
                  </a:lnTo>
                  <a:cubicBezTo>
                    <a:pt x="19006" y="348177"/>
                    <a:pt x="0" y="311886"/>
                    <a:pt x="0" y="280644"/>
                  </a:cubicBezTo>
                  <a:lnTo>
                    <a:pt x="0" y="37185"/>
                  </a:lnTo>
                  <a:cubicBezTo>
                    <a:pt x="0" y="5943"/>
                    <a:pt x="19006" y="-8439"/>
                    <a:pt x="42382" y="5086"/>
                  </a:cubicBezTo>
                  <a:lnTo>
                    <a:pt x="265698" y="134340"/>
                  </a:lnTo>
                  <a:cubicBezTo>
                    <a:pt x="289075" y="147866"/>
                    <a:pt x="307986" y="184156"/>
                    <a:pt x="307986" y="215398"/>
                  </a:cubicBezTo>
                  <a:lnTo>
                    <a:pt x="307986" y="458667"/>
                  </a:lnTo>
                  <a:cubicBezTo>
                    <a:pt x="307986" y="489909"/>
                    <a:pt x="289075" y="504577"/>
                    <a:pt x="265698" y="490766"/>
                  </a:cubicBezTo>
                  <a:close/>
                </a:path>
              </a:pathLst>
            </a:custGeom>
            <a:solidFill>
              <a:srgbClr val="EF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2" name="Google Shape;992;p19"/>
            <p:cNvSpPr/>
            <p:nvPr/>
          </p:nvSpPr>
          <p:spPr>
            <a:xfrm>
              <a:off x="3864395" y="989404"/>
              <a:ext cx="196042" cy="250697"/>
            </a:xfrm>
            <a:custGeom>
              <a:avLst/>
              <a:gdLst/>
              <a:ahLst/>
              <a:cxnLst/>
              <a:rect l="l" t="t" r="r" b="b"/>
              <a:pathLst>
                <a:path w="196042" h="250697" extrusionOk="0">
                  <a:moveTo>
                    <a:pt x="98069" y="0"/>
                  </a:moveTo>
                  <a:lnTo>
                    <a:pt x="128288" y="88487"/>
                  </a:lnTo>
                  <a:lnTo>
                    <a:pt x="196043" y="139065"/>
                  </a:lnTo>
                  <a:lnTo>
                    <a:pt x="147008" y="166021"/>
                  </a:lnTo>
                  <a:lnTo>
                    <a:pt x="158602" y="250698"/>
                  </a:lnTo>
                  <a:lnTo>
                    <a:pt x="98069" y="178879"/>
                  </a:lnTo>
                  <a:lnTo>
                    <a:pt x="37441" y="180594"/>
                  </a:lnTo>
                  <a:lnTo>
                    <a:pt x="49034" y="109252"/>
                  </a:lnTo>
                  <a:lnTo>
                    <a:pt x="0" y="25622"/>
                  </a:lnTo>
                  <a:lnTo>
                    <a:pt x="67755" y="53435"/>
                  </a:lnTo>
                  <a:lnTo>
                    <a:pt x="98069" y="0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ransition advTm="87566">
    <p:fade thruBlk="1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">
              <a:schemeClr val="bg1"/>
            </a:gs>
            <a:gs pos="6000">
              <a:schemeClr val="accent1"/>
            </a:gs>
            <a:gs pos="100000">
              <a:schemeClr val="bg1"/>
            </a:gs>
          </a:gsLst>
          <a:lin ang="16200038" scaled="0"/>
        </a:gradFill>
        <a:effectLst/>
      </p:bgPr>
    </p:bg>
    <p:spTree>
      <p:nvGrpSpPr>
        <p:cNvPr id="1" name="Shape 1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3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fld id="{00000000-1234-1234-1234-123412341234}" type="slidenum">
              <a:rPr lang="en">
                <a:solidFill>
                  <a:schemeClr val="accent2"/>
                </a:solidFill>
              </a:rPr>
              <a:pPr/>
              <a:t>15</a:t>
            </a:fld>
            <a:endParaRPr>
              <a:solidFill>
                <a:schemeClr val="accent2"/>
              </a:solidFill>
            </a:endParaRPr>
          </a:p>
        </p:txBody>
      </p:sp>
      <p:grpSp>
        <p:nvGrpSpPr>
          <p:cNvPr id="1986" name="Google Shape;1986;p31"/>
          <p:cNvGrpSpPr/>
          <p:nvPr/>
        </p:nvGrpSpPr>
        <p:grpSpPr>
          <a:xfrm>
            <a:off x="7071414" y="2123238"/>
            <a:ext cx="1041945" cy="2747812"/>
            <a:chOff x="2217389" y="2145281"/>
            <a:chExt cx="771754" cy="2035265"/>
          </a:xfrm>
        </p:grpSpPr>
        <p:sp>
          <p:nvSpPr>
            <p:cNvPr id="1987" name="Google Shape;1987;p31"/>
            <p:cNvSpPr/>
            <p:nvPr/>
          </p:nvSpPr>
          <p:spPr>
            <a:xfrm>
              <a:off x="2315715" y="3791112"/>
              <a:ext cx="673428" cy="389434"/>
            </a:xfrm>
            <a:custGeom>
              <a:avLst/>
              <a:gdLst/>
              <a:ahLst/>
              <a:cxnLst/>
              <a:rect l="l" t="t" r="r" b="b"/>
              <a:pathLst>
                <a:path w="658819" h="381000" extrusionOk="0">
                  <a:moveTo>
                    <a:pt x="658819" y="190500"/>
                  </a:moveTo>
                  <a:cubicBezTo>
                    <a:pt x="658819" y="295710"/>
                    <a:pt x="511337" y="381000"/>
                    <a:pt x="329409" y="381000"/>
                  </a:cubicBezTo>
                  <a:cubicBezTo>
                    <a:pt x="147482" y="381000"/>
                    <a:pt x="0" y="295710"/>
                    <a:pt x="0" y="190500"/>
                  </a:cubicBezTo>
                  <a:cubicBezTo>
                    <a:pt x="0" y="85290"/>
                    <a:pt x="147481" y="0"/>
                    <a:pt x="329409" y="0"/>
                  </a:cubicBezTo>
                  <a:cubicBezTo>
                    <a:pt x="511337" y="0"/>
                    <a:pt x="658819" y="85290"/>
                    <a:pt x="658819" y="190500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8" name="Google Shape;1988;p31"/>
            <p:cNvSpPr/>
            <p:nvPr/>
          </p:nvSpPr>
          <p:spPr>
            <a:xfrm>
              <a:off x="2657140" y="3935803"/>
              <a:ext cx="195329" cy="151148"/>
            </a:xfrm>
            <a:custGeom>
              <a:avLst/>
              <a:gdLst/>
              <a:ahLst/>
              <a:cxnLst/>
              <a:rect l="l" t="t" r="r" b="b"/>
              <a:pathLst>
                <a:path w="191092" h="147874" extrusionOk="0">
                  <a:moveTo>
                    <a:pt x="175923" y="5"/>
                  </a:moveTo>
                  <a:cubicBezTo>
                    <a:pt x="153005" y="19055"/>
                    <a:pt x="118866" y="1625"/>
                    <a:pt x="117534" y="3339"/>
                  </a:cubicBezTo>
                  <a:cubicBezTo>
                    <a:pt x="90651" y="28352"/>
                    <a:pt x="62427" y="51879"/>
                    <a:pt x="32995" y="73824"/>
                  </a:cubicBezTo>
                  <a:cubicBezTo>
                    <a:pt x="18731" y="85064"/>
                    <a:pt x="-3522" y="100113"/>
                    <a:pt x="472" y="121449"/>
                  </a:cubicBezTo>
                  <a:cubicBezTo>
                    <a:pt x="7699" y="160121"/>
                    <a:pt x="69511" y="148214"/>
                    <a:pt x="92810" y="136403"/>
                  </a:cubicBezTo>
                  <a:cubicBezTo>
                    <a:pt x="116108" y="124592"/>
                    <a:pt x="135127" y="104971"/>
                    <a:pt x="157189" y="91255"/>
                  </a:cubicBezTo>
                  <a:cubicBezTo>
                    <a:pt x="172975" y="81730"/>
                    <a:pt x="188475" y="76396"/>
                    <a:pt x="190948" y="56489"/>
                  </a:cubicBezTo>
                  <a:cubicBezTo>
                    <a:pt x="192564" y="44678"/>
                    <a:pt x="180202" y="-566"/>
                    <a:pt x="175923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9" name="Google Shape;1989;p31"/>
            <p:cNvSpPr/>
            <p:nvPr/>
          </p:nvSpPr>
          <p:spPr>
            <a:xfrm>
              <a:off x="2658204" y="3985466"/>
              <a:ext cx="194361" cy="101567"/>
            </a:xfrm>
            <a:custGeom>
              <a:avLst/>
              <a:gdLst/>
              <a:ahLst/>
              <a:cxnLst/>
              <a:rect l="l" t="t" r="r" b="b"/>
              <a:pathLst>
                <a:path w="190145" h="99367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9" y="47911"/>
                    <a:pt x="113639" y="68104"/>
                    <a:pt x="90340" y="79915"/>
                  </a:cubicBezTo>
                  <a:cubicBezTo>
                    <a:pt x="68849" y="90774"/>
                    <a:pt x="15120" y="101632"/>
                    <a:pt x="0" y="74009"/>
                  </a:cubicBezTo>
                  <a:cubicBezTo>
                    <a:pt x="8178" y="111347"/>
                    <a:pt x="68849" y="99632"/>
                    <a:pt x="91957" y="87916"/>
                  </a:cubicBezTo>
                  <a:cubicBezTo>
                    <a:pt x="115065" y="76200"/>
                    <a:pt x="134275" y="56483"/>
                    <a:pt x="156336" y="42767"/>
                  </a:cubicBezTo>
                  <a:cubicBezTo>
                    <a:pt x="172122" y="33242"/>
                    <a:pt x="187623" y="27908"/>
                    <a:pt x="190095" y="8001"/>
                  </a:cubicBezTo>
                  <a:cubicBezTo>
                    <a:pt x="190229" y="5325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0" name="Google Shape;1990;p31"/>
            <p:cNvSpPr/>
            <p:nvPr/>
          </p:nvSpPr>
          <p:spPr>
            <a:xfrm>
              <a:off x="2457350" y="3860101"/>
              <a:ext cx="195204" cy="145599"/>
            </a:xfrm>
            <a:custGeom>
              <a:avLst/>
              <a:gdLst/>
              <a:ahLst/>
              <a:cxnLst/>
              <a:rect l="l" t="t" r="r" b="b"/>
              <a:pathLst>
                <a:path w="190969" h="142446" extrusionOk="0">
                  <a:moveTo>
                    <a:pt x="173186" y="102"/>
                  </a:moveTo>
                  <a:cubicBezTo>
                    <a:pt x="150268" y="19152"/>
                    <a:pt x="110138" y="-1613"/>
                    <a:pt x="108522" y="102"/>
                  </a:cubicBezTo>
                  <a:cubicBezTo>
                    <a:pt x="84624" y="24276"/>
                    <a:pt x="59386" y="47079"/>
                    <a:pt x="32921" y="68396"/>
                  </a:cubicBezTo>
                  <a:cubicBezTo>
                    <a:pt x="18657" y="79636"/>
                    <a:pt x="-3596" y="94685"/>
                    <a:pt x="493" y="116021"/>
                  </a:cubicBezTo>
                  <a:cubicBezTo>
                    <a:pt x="7626" y="154693"/>
                    <a:pt x="69437" y="142786"/>
                    <a:pt x="92736" y="130975"/>
                  </a:cubicBezTo>
                  <a:cubicBezTo>
                    <a:pt x="116034" y="119164"/>
                    <a:pt x="135148" y="99543"/>
                    <a:pt x="157210" y="85827"/>
                  </a:cubicBezTo>
                  <a:cubicBezTo>
                    <a:pt x="172901" y="76302"/>
                    <a:pt x="188402" y="70968"/>
                    <a:pt x="190874" y="51061"/>
                  </a:cubicBezTo>
                  <a:cubicBezTo>
                    <a:pt x="192300" y="39249"/>
                    <a:pt x="177275" y="-374"/>
                    <a:pt x="173186" y="10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1" name="Google Shape;1991;p31"/>
            <p:cNvSpPr/>
            <p:nvPr/>
          </p:nvSpPr>
          <p:spPr>
            <a:xfrm>
              <a:off x="2457756" y="3906656"/>
              <a:ext cx="194361" cy="101578"/>
            </a:xfrm>
            <a:custGeom>
              <a:avLst/>
              <a:gdLst/>
              <a:ahLst/>
              <a:cxnLst/>
              <a:rect l="l" t="t" r="r" b="b"/>
              <a:pathLst>
                <a:path w="190145" h="99378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8" y="48006"/>
                    <a:pt x="113639" y="68104"/>
                    <a:pt x="90340" y="79915"/>
                  </a:cubicBezTo>
                  <a:cubicBezTo>
                    <a:pt x="68849" y="90869"/>
                    <a:pt x="15120" y="101727"/>
                    <a:pt x="0" y="74104"/>
                  </a:cubicBezTo>
                  <a:cubicBezTo>
                    <a:pt x="8178" y="111347"/>
                    <a:pt x="68944" y="99631"/>
                    <a:pt x="91957" y="87916"/>
                  </a:cubicBezTo>
                  <a:cubicBezTo>
                    <a:pt x="114970" y="76200"/>
                    <a:pt x="134274" y="56579"/>
                    <a:pt x="156431" y="42767"/>
                  </a:cubicBezTo>
                  <a:cubicBezTo>
                    <a:pt x="172122" y="33242"/>
                    <a:pt x="187622" y="27908"/>
                    <a:pt x="190095" y="8001"/>
                  </a:cubicBezTo>
                  <a:cubicBezTo>
                    <a:pt x="190228" y="5324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2" name="Google Shape;1992;p31"/>
            <p:cNvSpPr/>
            <p:nvPr/>
          </p:nvSpPr>
          <p:spPr>
            <a:xfrm>
              <a:off x="2506461" y="2987362"/>
              <a:ext cx="335774" cy="964424"/>
            </a:xfrm>
            <a:custGeom>
              <a:avLst/>
              <a:gdLst/>
              <a:ahLst/>
              <a:cxnLst/>
              <a:rect l="l" t="t" r="r" b="b"/>
              <a:pathLst>
                <a:path w="328490" h="943536" extrusionOk="0">
                  <a:moveTo>
                    <a:pt x="324560" y="81915"/>
                  </a:moveTo>
                  <a:cubicBezTo>
                    <a:pt x="323514" y="116681"/>
                    <a:pt x="312673" y="267367"/>
                    <a:pt x="307918" y="347091"/>
                  </a:cubicBezTo>
                  <a:cubicBezTo>
                    <a:pt x="303163" y="426815"/>
                    <a:pt x="301927" y="524637"/>
                    <a:pt x="301927" y="524637"/>
                  </a:cubicBezTo>
                  <a:cubicBezTo>
                    <a:pt x="301927" y="524637"/>
                    <a:pt x="315716" y="582740"/>
                    <a:pt x="324560" y="651034"/>
                  </a:cubicBezTo>
                  <a:cubicBezTo>
                    <a:pt x="333403" y="719328"/>
                    <a:pt x="324560" y="934879"/>
                    <a:pt x="324560" y="934879"/>
                  </a:cubicBezTo>
                  <a:cubicBezTo>
                    <a:pt x="306701" y="946423"/>
                    <a:pt x="283745" y="946423"/>
                    <a:pt x="265886" y="934879"/>
                  </a:cubicBezTo>
                  <a:cubicBezTo>
                    <a:pt x="265886" y="934879"/>
                    <a:pt x="229274" y="762381"/>
                    <a:pt x="212252" y="684657"/>
                  </a:cubicBezTo>
                  <a:cubicBezTo>
                    <a:pt x="195230" y="606933"/>
                    <a:pt x="192378" y="562166"/>
                    <a:pt x="183724" y="513969"/>
                  </a:cubicBezTo>
                  <a:cubicBezTo>
                    <a:pt x="173073" y="455676"/>
                    <a:pt x="150060" y="183642"/>
                    <a:pt x="150060" y="183642"/>
                  </a:cubicBezTo>
                  <a:lnTo>
                    <a:pt x="140551" y="184214"/>
                  </a:lnTo>
                  <a:lnTo>
                    <a:pt x="116206" y="491490"/>
                  </a:lnTo>
                  <a:cubicBezTo>
                    <a:pt x="123766" y="514131"/>
                    <a:pt x="128959" y="537496"/>
                    <a:pt x="131707" y="561213"/>
                  </a:cubicBezTo>
                  <a:cubicBezTo>
                    <a:pt x="138363" y="611219"/>
                    <a:pt x="124670" y="862870"/>
                    <a:pt x="124670" y="862870"/>
                  </a:cubicBezTo>
                  <a:cubicBezTo>
                    <a:pt x="104700" y="873966"/>
                    <a:pt x="80213" y="872938"/>
                    <a:pt x="61241" y="860203"/>
                  </a:cubicBezTo>
                  <a:cubicBezTo>
                    <a:pt x="61241" y="860203"/>
                    <a:pt x="0" y="526828"/>
                    <a:pt x="0" y="476250"/>
                  </a:cubicBezTo>
                  <a:cubicBezTo>
                    <a:pt x="0" y="442722"/>
                    <a:pt x="5706" y="0"/>
                    <a:pt x="5706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3" name="Google Shape;1993;p31"/>
            <p:cNvSpPr/>
            <p:nvPr/>
          </p:nvSpPr>
          <p:spPr>
            <a:xfrm>
              <a:off x="2582229" y="2387101"/>
              <a:ext cx="214978" cy="209526"/>
            </a:xfrm>
            <a:custGeom>
              <a:avLst/>
              <a:gdLst/>
              <a:ahLst/>
              <a:cxnLst/>
              <a:rect l="l" t="t" r="r" b="b"/>
              <a:pathLst>
                <a:path w="210314" h="204988" extrusionOk="0">
                  <a:moveTo>
                    <a:pt x="167279" y="0"/>
                  </a:moveTo>
                  <a:cubicBezTo>
                    <a:pt x="167279" y="0"/>
                    <a:pt x="163380" y="75629"/>
                    <a:pt x="165092" y="82391"/>
                  </a:cubicBezTo>
                  <a:cubicBezTo>
                    <a:pt x="166804" y="89154"/>
                    <a:pt x="199707" y="110966"/>
                    <a:pt x="209312" y="119158"/>
                  </a:cubicBezTo>
                  <a:cubicBezTo>
                    <a:pt x="218916" y="127349"/>
                    <a:pt x="157104" y="188214"/>
                    <a:pt x="127054" y="202025"/>
                  </a:cubicBezTo>
                  <a:cubicBezTo>
                    <a:pt x="97004" y="215836"/>
                    <a:pt x="1719" y="179451"/>
                    <a:pt x="102" y="132588"/>
                  </a:cubicBezTo>
                  <a:cubicBezTo>
                    <a:pt x="-1515" y="85725"/>
                    <a:pt x="16363" y="46387"/>
                    <a:pt x="31008" y="44291"/>
                  </a:cubicBezTo>
                  <a:cubicBezTo>
                    <a:pt x="45653" y="42196"/>
                    <a:pt x="167279" y="0"/>
                    <a:pt x="167279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4" name="Google Shape;1994;p31"/>
            <p:cNvSpPr/>
            <p:nvPr/>
          </p:nvSpPr>
          <p:spPr>
            <a:xfrm>
              <a:off x="2243240" y="2453762"/>
              <a:ext cx="324369" cy="463332"/>
            </a:xfrm>
            <a:custGeom>
              <a:avLst/>
              <a:gdLst/>
              <a:ahLst/>
              <a:cxnLst/>
              <a:rect l="l" t="t" r="r" b="b"/>
              <a:pathLst>
                <a:path w="317332" h="453297" extrusionOk="0">
                  <a:moveTo>
                    <a:pt x="317332" y="2194"/>
                  </a:moveTo>
                  <a:cubicBezTo>
                    <a:pt x="317332" y="2194"/>
                    <a:pt x="296887" y="-29144"/>
                    <a:pt x="222237" y="145069"/>
                  </a:cubicBezTo>
                  <a:cubicBezTo>
                    <a:pt x="147588" y="319281"/>
                    <a:pt x="101562" y="365001"/>
                    <a:pt x="68088" y="408340"/>
                  </a:cubicBezTo>
                  <a:cubicBezTo>
                    <a:pt x="37848" y="447773"/>
                    <a:pt x="22918" y="385099"/>
                    <a:pt x="22918" y="385099"/>
                  </a:cubicBezTo>
                  <a:cubicBezTo>
                    <a:pt x="22918" y="385099"/>
                    <a:pt x="46977" y="354714"/>
                    <a:pt x="26912" y="354714"/>
                  </a:cubicBezTo>
                  <a:cubicBezTo>
                    <a:pt x="15691" y="355381"/>
                    <a:pt x="0" y="378526"/>
                    <a:pt x="0" y="378526"/>
                  </a:cubicBezTo>
                  <a:lnTo>
                    <a:pt x="25581" y="419484"/>
                  </a:lnTo>
                  <a:lnTo>
                    <a:pt x="92147" y="453298"/>
                  </a:lnTo>
                  <a:cubicBezTo>
                    <a:pt x="92147" y="453298"/>
                    <a:pt x="173644" y="378241"/>
                    <a:pt x="199985" y="331949"/>
                  </a:cubicBezTo>
                  <a:cubicBezTo>
                    <a:pt x="228514" y="295468"/>
                    <a:pt x="271211" y="223078"/>
                    <a:pt x="271211" y="223078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5" name="Google Shape;1995;p31"/>
            <p:cNvSpPr/>
            <p:nvPr/>
          </p:nvSpPr>
          <p:spPr>
            <a:xfrm>
              <a:off x="2217389" y="2839467"/>
              <a:ext cx="154799" cy="101310"/>
            </a:xfrm>
            <a:custGeom>
              <a:avLst/>
              <a:gdLst/>
              <a:ahLst/>
              <a:cxnLst/>
              <a:rect l="l" t="t" r="r" b="b"/>
              <a:pathLst>
                <a:path w="151441" h="99116" extrusionOk="0">
                  <a:moveTo>
                    <a:pt x="25622" y="35807"/>
                  </a:moveTo>
                  <a:cubicBezTo>
                    <a:pt x="24861" y="35236"/>
                    <a:pt x="4986" y="12090"/>
                    <a:pt x="4986" y="12090"/>
                  </a:cubicBezTo>
                  <a:cubicBezTo>
                    <a:pt x="4986" y="12090"/>
                    <a:pt x="-6901" y="1708"/>
                    <a:pt x="6032" y="946"/>
                  </a:cubicBezTo>
                  <a:cubicBezTo>
                    <a:pt x="18965" y="184"/>
                    <a:pt x="65086" y="89"/>
                    <a:pt x="65086" y="89"/>
                  </a:cubicBezTo>
                  <a:cubicBezTo>
                    <a:pt x="69803" y="-369"/>
                    <a:pt x="74510" y="955"/>
                    <a:pt x="78305" y="3803"/>
                  </a:cubicBezTo>
                  <a:cubicBezTo>
                    <a:pt x="84105" y="8375"/>
                    <a:pt x="150957" y="93148"/>
                    <a:pt x="150957" y="93148"/>
                  </a:cubicBezTo>
                  <a:cubicBezTo>
                    <a:pt x="150957" y="93148"/>
                    <a:pt x="153905" y="98291"/>
                    <a:pt x="145252" y="98863"/>
                  </a:cubicBezTo>
                  <a:cubicBezTo>
                    <a:pt x="136598" y="99434"/>
                    <a:pt x="80587" y="98863"/>
                    <a:pt x="80587" y="98863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6" name="Google Shape;1996;p31"/>
            <p:cNvSpPr/>
            <p:nvPr/>
          </p:nvSpPr>
          <p:spPr>
            <a:xfrm>
              <a:off x="2221873" y="2861121"/>
              <a:ext cx="101078" cy="84251"/>
            </a:xfrm>
            <a:custGeom>
              <a:avLst/>
              <a:gdLst/>
              <a:ahLst/>
              <a:cxnLst/>
              <a:rect l="l" t="t" r="r" b="b"/>
              <a:pathLst>
                <a:path w="98885" h="82426" extrusionOk="0">
                  <a:moveTo>
                    <a:pt x="15807" y="295"/>
                  </a:moveTo>
                  <a:cubicBezTo>
                    <a:pt x="15807" y="295"/>
                    <a:pt x="-3878" y="-3420"/>
                    <a:pt x="687" y="15534"/>
                  </a:cubicBezTo>
                  <a:cubicBezTo>
                    <a:pt x="5251" y="34489"/>
                    <a:pt x="33495" y="54111"/>
                    <a:pt x="33495" y="54111"/>
                  </a:cubicBezTo>
                  <a:lnTo>
                    <a:pt x="62974" y="78876"/>
                  </a:lnTo>
                  <a:cubicBezTo>
                    <a:pt x="70334" y="83610"/>
                    <a:pt x="79768" y="83610"/>
                    <a:pt x="87128" y="78876"/>
                  </a:cubicBezTo>
                  <a:cubicBezTo>
                    <a:pt x="94736" y="74113"/>
                    <a:pt x="105387" y="61159"/>
                    <a:pt x="93690" y="48872"/>
                  </a:cubicBezTo>
                  <a:cubicBezTo>
                    <a:pt x="81993" y="36585"/>
                    <a:pt x="71533" y="9629"/>
                    <a:pt x="41673" y="10772"/>
                  </a:cubicBezTo>
                  <a:cubicBezTo>
                    <a:pt x="41673" y="10772"/>
                    <a:pt x="40056" y="3628"/>
                    <a:pt x="22654" y="1247"/>
                  </a:cubicBezTo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7" name="Google Shape;1997;p31"/>
            <p:cNvSpPr/>
            <p:nvPr/>
          </p:nvSpPr>
          <p:spPr>
            <a:xfrm>
              <a:off x="2506235" y="2416390"/>
              <a:ext cx="349666" cy="703984"/>
            </a:xfrm>
            <a:custGeom>
              <a:avLst/>
              <a:gdLst/>
              <a:ahLst/>
              <a:cxnLst/>
              <a:rect l="l" t="t" r="r" b="b"/>
              <a:pathLst>
                <a:path w="342080" h="688737" extrusionOk="0">
                  <a:moveTo>
                    <a:pt x="250227" y="66733"/>
                  </a:moveTo>
                  <a:cubicBezTo>
                    <a:pt x="250227" y="66733"/>
                    <a:pt x="195357" y="148457"/>
                    <a:pt x="118901" y="156172"/>
                  </a:cubicBezTo>
                  <a:cubicBezTo>
                    <a:pt x="94841" y="132360"/>
                    <a:pt x="92654" y="47683"/>
                    <a:pt x="126033" y="20632"/>
                  </a:cubicBezTo>
                  <a:cubicBezTo>
                    <a:pt x="126033" y="20632"/>
                    <a:pt x="95317" y="-4229"/>
                    <a:pt x="74301" y="629"/>
                  </a:cubicBezTo>
                  <a:cubicBezTo>
                    <a:pt x="49433" y="14088"/>
                    <a:pt x="30395" y="36272"/>
                    <a:pt x="20857" y="62923"/>
                  </a:cubicBezTo>
                  <a:cubicBezTo>
                    <a:pt x="6783" y="106071"/>
                    <a:pt x="-1110" y="155792"/>
                    <a:pt x="126" y="236087"/>
                  </a:cubicBezTo>
                  <a:cubicBezTo>
                    <a:pt x="1363" y="316383"/>
                    <a:pt x="126" y="561557"/>
                    <a:pt x="126" y="561557"/>
                  </a:cubicBezTo>
                  <a:cubicBezTo>
                    <a:pt x="126" y="561557"/>
                    <a:pt x="10967" y="613468"/>
                    <a:pt x="80102" y="652044"/>
                  </a:cubicBezTo>
                  <a:cubicBezTo>
                    <a:pt x="149236" y="690620"/>
                    <a:pt x="200207" y="694335"/>
                    <a:pt x="247754" y="683381"/>
                  </a:cubicBezTo>
                  <a:cubicBezTo>
                    <a:pt x="286458" y="674333"/>
                    <a:pt x="318410" y="660712"/>
                    <a:pt x="331723" y="632613"/>
                  </a:cubicBezTo>
                  <a:cubicBezTo>
                    <a:pt x="328300" y="576320"/>
                    <a:pt x="303195" y="429540"/>
                    <a:pt x="312704" y="358769"/>
                  </a:cubicBezTo>
                  <a:cubicBezTo>
                    <a:pt x="322214" y="287999"/>
                    <a:pt x="336954" y="234944"/>
                    <a:pt x="341233" y="177794"/>
                  </a:cubicBezTo>
                  <a:cubicBezTo>
                    <a:pt x="345512" y="120644"/>
                    <a:pt x="333625" y="121692"/>
                    <a:pt x="305001" y="101594"/>
                  </a:cubicBezTo>
                  <a:cubicBezTo>
                    <a:pt x="287618" y="88650"/>
                    <a:pt x="269312" y="77001"/>
                    <a:pt x="250227" y="6673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8" name="Google Shape;1998;p31"/>
            <p:cNvSpPr/>
            <p:nvPr/>
          </p:nvSpPr>
          <p:spPr>
            <a:xfrm>
              <a:off x="2790960" y="2560359"/>
              <a:ext cx="135498" cy="621896"/>
            </a:xfrm>
            <a:custGeom>
              <a:avLst/>
              <a:gdLst/>
              <a:ahLst/>
              <a:cxnLst/>
              <a:rect l="l" t="t" r="r" b="b"/>
              <a:pathLst>
                <a:path w="132559" h="608427" extrusionOk="0">
                  <a:moveTo>
                    <a:pt x="1779" y="533694"/>
                  </a:moveTo>
                  <a:cubicBezTo>
                    <a:pt x="13190" y="520931"/>
                    <a:pt x="32779" y="450160"/>
                    <a:pt x="44001" y="405488"/>
                  </a:cubicBezTo>
                  <a:cubicBezTo>
                    <a:pt x="54832" y="355339"/>
                    <a:pt x="57019" y="303694"/>
                    <a:pt x="50467" y="252802"/>
                  </a:cubicBezTo>
                  <a:cubicBezTo>
                    <a:pt x="40387" y="191842"/>
                    <a:pt x="12429" y="107451"/>
                    <a:pt x="4536" y="72494"/>
                  </a:cubicBezTo>
                  <a:cubicBezTo>
                    <a:pt x="-3357" y="37537"/>
                    <a:pt x="7104" y="22678"/>
                    <a:pt x="22604" y="8581"/>
                  </a:cubicBezTo>
                  <a:cubicBezTo>
                    <a:pt x="40767" y="-7993"/>
                    <a:pt x="67870" y="-3040"/>
                    <a:pt x="85367" y="45538"/>
                  </a:cubicBezTo>
                  <a:cubicBezTo>
                    <a:pt x="108199" y="112727"/>
                    <a:pt x="123538" y="182231"/>
                    <a:pt x="131108" y="252802"/>
                  </a:cubicBezTo>
                  <a:cubicBezTo>
                    <a:pt x="135206" y="305361"/>
                    <a:pt x="130614" y="358234"/>
                    <a:pt x="117509" y="409298"/>
                  </a:cubicBezTo>
                  <a:cubicBezTo>
                    <a:pt x="105813" y="456923"/>
                    <a:pt x="88981" y="491403"/>
                    <a:pt x="66728" y="535028"/>
                  </a:cubicBezTo>
                  <a:cubicBezTo>
                    <a:pt x="60737" y="546839"/>
                    <a:pt x="47044" y="580081"/>
                    <a:pt x="38200" y="604084"/>
                  </a:cubicBezTo>
                  <a:cubicBezTo>
                    <a:pt x="29356" y="628087"/>
                    <a:pt x="-8587" y="545315"/>
                    <a:pt x="1779" y="53369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9" name="Google Shape;1999;p31"/>
            <p:cNvSpPr/>
            <p:nvPr/>
          </p:nvSpPr>
          <p:spPr>
            <a:xfrm>
              <a:off x="2573358" y="2169926"/>
              <a:ext cx="231959" cy="282978"/>
            </a:xfrm>
            <a:custGeom>
              <a:avLst/>
              <a:gdLst/>
              <a:ahLst/>
              <a:cxnLst/>
              <a:rect l="l" t="t" r="r" b="b"/>
              <a:pathLst>
                <a:path w="226927" h="276849" extrusionOk="0">
                  <a:moveTo>
                    <a:pt x="4992" y="100093"/>
                  </a:moveTo>
                  <a:lnTo>
                    <a:pt x="4992" y="100093"/>
                  </a:lnTo>
                  <a:cubicBezTo>
                    <a:pt x="14026" y="41324"/>
                    <a:pt x="56248" y="-3158"/>
                    <a:pt x="116729" y="176"/>
                  </a:cubicBezTo>
                  <a:cubicBezTo>
                    <a:pt x="180871" y="3548"/>
                    <a:pt x="230140" y="58374"/>
                    <a:pt x="226764" y="122620"/>
                  </a:cubicBezTo>
                  <a:cubicBezTo>
                    <a:pt x="224862" y="159005"/>
                    <a:pt x="206061" y="192400"/>
                    <a:pt x="175973" y="212869"/>
                  </a:cubicBezTo>
                  <a:cubicBezTo>
                    <a:pt x="173795" y="221746"/>
                    <a:pt x="170610" y="230347"/>
                    <a:pt x="166464" y="238491"/>
                  </a:cubicBezTo>
                  <a:cubicBezTo>
                    <a:pt x="145067" y="263542"/>
                    <a:pt x="80403" y="279068"/>
                    <a:pt x="61859" y="276591"/>
                  </a:cubicBezTo>
                  <a:cubicBezTo>
                    <a:pt x="37990" y="273162"/>
                    <a:pt x="25152" y="263161"/>
                    <a:pt x="13741" y="237062"/>
                  </a:cubicBezTo>
                  <a:cubicBezTo>
                    <a:pt x="-6229" y="190771"/>
                    <a:pt x="47" y="129144"/>
                    <a:pt x="4992" y="100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0" name="Google Shape;2000;p31"/>
            <p:cNvSpPr/>
            <p:nvPr/>
          </p:nvSpPr>
          <p:spPr>
            <a:xfrm>
              <a:off x="2582180" y="2145281"/>
              <a:ext cx="245225" cy="242272"/>
            </a:xfrm>
            <a:custGeom>
              <a:avLst/>
              <a:gdLst/>
              <a:ahLst/>
              <a:cxnLst/>
              <a:rect l="l" t="t" r="r" b="b"/>
              <a:pathLst>
                <a:path w="239905" h="237025" extrusionOk="0">
                  <a:moveTo>
                    <a:pt x="167327" y="237026"/>
                  </a:moveTo>
                  <a:lnTo>
                    <a:pt x="167327" y="237026"/>
                  </a:lnTo>
                  <a:lnTo>
                    <a:pt x="161811" y="185781"/>
                  </a:lnTo>
                  <a:cubicBezTo>
                    <a:pt x="161811" y="185781"/>
                    <a:pt x="203558" y="77387"/>
                    <a:pt x="104754" y="98151"/>
                  </a:cubicBezTo>
                  <a:cubicBezTo>
                    <a:pt x="39519" y="111962"/>
                    <a:pt x="23163" y="117868"/>
                    <a:pt x="3383" y="74053"/>
                  </a:cubicBezTo>
                  <a:cubicBezTo>
                    <a:pt x="-16397" y="30238"/>
                    <a:pt x="53498" y="-9100"/>
                    <a:pt x="136516" y="1853"/>
                  </a:cubicBezTo>
                  <a:cubicBezTo>
                    <a:pt x="196036" y="7797"/>
                    <a:pt x="241026" y="58537"/>
                    <a:pt x="239884" y="118439"/>
                  </a:cubicBezTo>
                  <a:cubicBezTo>
                    <a:pt x="237222" y="150729"/>
                    <a:pt x="228663" y="215975"/>
                    <a:pt x="167327" y="23702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1" name="Google Shape;2001;p31"/>
            <p:cNvSpPr/>
            <p:nvPr/>
          </p:nvSpPr>
          <p:spPr>
            <a:xfrm>
              <a:off x="2773661" y="2522433"/>
              <a:ext cx="151929" cy="206815"/>
            </a:xfrm>
            <a:custGeom>
              <a:avLst/>
              <a:gdLst/>
              <a:ahLst/>
              <a:cxnLst/>
              <a:rect l="l" t="t" r="r" b="b"/>
              <a:pathLst>
                <a:path w="148633" h="202336" extrusionOk="0">
                  <a:moveTo>
                    <a:pt x="148634" y="161388"/>
                  </a:moveTo>
                  <a:cubicBezTo>
                    <a:pt x="148634" y="161388"/>
                    <a:pt x="94810" y="215109"/>
                    <a:pt x="31001" y="199488"/>
                  </a:cubicBezTo>
                  <a:cubicBezTo>
                    <a:pt x="21491" y="193297"/>
                    <a:pt x="0" y="67757"/>
                    <a:pt x="0" y="67757"/>
                  </a:cubicBezTo>
                  <a:cubicBezTo>
                    <a:pt x="0" y="67757"/>
                    <a:pt x="0" y="-1775"/>
                    <a:pt x="53253" y="35"/>
                  </a:cubicBezTo>
                  <a:cubicBezTo>
                    <a:pt x="106506" y="1844"/>
                    <a:pt x="148634" y="161388"/>
                    <a:pt x="148634" y="16138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2" name="Google Shape;2002;p31"/>
            <p:cNvSpPr/>
            <p:nvPr/>
          </p:nvSpPr>
          <p:spPr>
            <a:xfrm>
              <a:off x="2459309" y="2417031"/>
              <a:ext cx="123448" cy="199057"/>
            </a:xfrm>
            <a:custGeom>
              <a:avLst/>
              <a:gdLst/>
              <a:ahLst/>
              <a:cxnLst/>
              <a:rect l="l" t="t" r="r" b="b"/>
              <a:pathLst>
                <a:path w="120770" h="194746" extrusionOk="0">
                  <a:moveTo>
                    <a:pt x="46502" y="194215"/>
                  </a:moveTo>
                  <a:cubicBezTo>
                    <a:pt x="46502" y="194215"/>
                    <a:pt x="11602" y="198596"/>
                    <a:pt x="0" y="182213"/>
                  </a:cubicBezTo>
                  <a:cubicBezTo>
                    <a:pt x="2092" y="153638"/>
                    <a:pt x="48594" y="7906"/>
                    <a:pt x="120771" y="0"/>
                  </a:cubicBezTo>
                  <a:cubicBezTo>
                    <a:pt x="103197" y="15916"/>
                    <a:pt x="88011" y="34300"/>
                    <a:pt x="75696" y="54578"/>
                  </a:cubicBezTo>
                  <a:cubicBezTo>
                    <a:pt x="49925" y="97345"/>
                    <a:pt x="46502" y="194215"/>
                    <a:pt x="46502" y="19421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" name="Rectangle 6"/>
          <p:cNvSpPr/>
          <p:nvPr/>
        </p:nvSpPr>
        <p:spPr>
          <a:xfrm>
            <a:off x="818941" y="184246"/>
            <a:ext cx="5881254" cy="1938992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2000" dirty="0">
                <a:ln w="0"/>
                <a:solidFill>
                  <a:srgbClr val="007BB9"/>
                </a:solidFill>
                <a:latin typeface="Edwardian Script ITC" panose="030303020407070D0804" pitchFamily="66" charset="0"/>
              </a:rPr>
              <a:t>Reflections?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203761" y="1597323"/>
            <a:ext cx="32576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3A3F50"/>
                </a:solidFill>
                <a:latin typeface="Barlow Light" panose="020B0604020202020204" charset="0"/>
              </a:rPr>
              <a:t>How can we make this solution better?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58962" y="2168678"/>
            <a:ext cx="646322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rgbClr val="3A3F50"/>
                </a:solidFill>
                <a:latin typeface="Barlow Light" panose="020B0604020202020204" charset="0"/>
              </a:rPr>
              <a:t>more </a:t>
            </a:r>
            <a:r>
              <a:rPr lang="en-US" dirty="0" smtClean="0">
                <a:solidFill>
                  <a:srgbClr val="3A3F50"/>
                </a:solidFill>
                <a:latin typeface="Barlow Light" panose="020B0604020202020204" charset="0"/>
              </a:rPr>
              <a:t>intuitive user </a:t>
            </a:r>
            <a:r>
              <a:rPr lang="en-US" dirty="0">
                <a:solidFill>
                  <a:srgbClr val="3A3F50"/>
                </a:solidFill>
                <a:latin typeface="Barlow Light" panose="020B0604020202020204" charset="0"/>
              </a:rPr>
              <a:t>interface </a:t>
            </a:r>
            <a:r>
              <a:rPr lang="en-US" dirty="0" smtClean="0">
                <a:solidFill>
                  <a:srgbClr val="3A3F50"/>
                </a:solidFill>
                <a:latin typeface="Barlow Light" panose="020B0604020202020204" charset="0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rgbClr val="3A3F50"/>
                </a:solidFill>
                <a:latin typeface="Barlow Light" panose="020B0604020202020204" charset="0"/>
              </a:rPr>
              <a:t>d</a:t>
            </a:r>
            <a:r>
              <a:rPr lang="en-US" dirty="0" smtClean="0">
                <a:solidFill>
                  <a:srgbClr val="3A3F50"/>
                </a:solidFill>
                <a:latin typeface="Barlow Light" panose="020B0604020202020204" charset="0"/>
              </a:rPr>
              <a:t>iscovery of new materials with low carbon emission. </a:t>
            </a:r>
            <a:endParaRPr lang="en-US" dirty="0">
              <a:solidFill>
                <a:srgbClr val="3A3F50"/>
              </a:solidFill>
              <a:latin typeface="Barlow Light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 smtClean="0">
                <a:solidFill>
                  <a:srgbClr val="3A3F50"/>
                </a:solidFill>
                <a:latin typeface="Barlow Light" panose="020B0604020202020204" charset="0"/>
              </a:rPr>
              <a:t>a </a:t>
            </a:r>
            <a:r>
              <a:rPr lang="en-US" dirty="0">
                <a:solidFill>
                  <a:srgbClr val="3A3F50"/>
                </a:solidFill>
                <a:latin typeface="Barlow Light" panose="020B0604020202020204" charset="0"/>
              </a:rPr>
              <a:t>voting algorithm (for robustness</a:t>
            </a:r>
            <a:r>
              <a:rPr lang="en-US" dirty="0" smtClean="0">
                <a:solidFill>
                  <a:srgbClr val="3A3F50"/>
                </a:solidFill>
                <a:latin typeface="Barlow Light" panose="020B0604020202020204" charset="0"/>
              </a:rPr>
              <a:t>) can be considered as part of the model building.</a:t>
            </a:r>
            <a:endParaRPr lang="en-US" dirty="0">
              <a:solidFill>
                <a:srgbClr val="3A3F50"/>
              </a:solidFill>
              <a:latin typeface="Barlow Light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 smtClean="0">
                <a:solidFill>
                  <a:srgbClr val="3A3F50"/>
                </a:solidFill>
                <a:latin typeface="Barlow Light" panose="020B0604020202020204" charset="0"/>
              </a:rPr>
              <a:t>time forecasting can be implemented.</a:t>
            </a:r>
            <a:endParaRPr lang="en-US" dirty="0">
              <a:solidFill>
                <a:srgbClr val="3A3F50"/>
              </a:solidFill>
              <a:latin typeface="Barlow Light" panose="020B0604020202020204" charset="0"/>
            </a:endParaRPr>
          </a:p>
        </p:txBody>
      </p:sp>
    </p:spTree>
  </p:cSld>
  <p:clrMapOvr>
    <a:masterClrMapping/>
  </p:clrMapOvr>
  <p:transition advTm="60923">
    <p:fade thruBlk="1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7" name="Google Shape;2417;p44"/>
          <p:cNvSpPr txBox="1">
            <a:spLocks noGrp="1"/>
          </p:cNvSpPr>
          <p:nvPr>
            <p:ph type="title"/>
          </p:nvPr>
        </p:nvSpPr>
        <p:spPr>
          <a:xfrm>
            <a:off x="1745673" y="299613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" dirty="0" smtClean="0"/>
              <a:t>Meet The Team</a:t>
            </a:r>
            <a:endParaRPr dirty="0"/>
          </a:p>
        </p:txBody>
      </p:sp>
      <p:sp>
        <p:nvSpPr>
          <p:cNvPr id="2418" name="Google Shape;2418;p44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fld id="{00000000-1234-1234-1234-123412341234}" type="slidenum">
              <a:rPr lang="en"/>
              <a:pPr/>
              <a:t>16</a:t>
            </a:fld>
            <a:endParaRPr/>
          </a:p>
        </p:txBody>
      </p:sp>
      <p:pic>
        <p:nvPicPr>
          <p:cNvPr id="2419" name="Google Shape;2419;p44"/>
          <p:cNvPicPr preferRelativeResize="0"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33" r="10726" b="27798"/>
          <a:stretch/>
        </p:blipFill>
        <p:spPr>
          <a:xfrm>
            <a:off x="1000437" y="2310931"/>
            <a:ext cx="1490472" cy="1490472"/>
          </a:xfrm>
          <a:prstGeom prst="ellipse">
            <a:avLst/>
          </a:prstGeom>
          <a:noFill/>
          <a:ln>
            <a:noFill/>
          </a:ln>
        </p:spPr>
      </p:pic>
      <p:sp>
        <p:nvSpPr>
          <p:cNvPr id="2420" name="Google Shape;2420;p44"/>
          <p:cNvSpPr txBox="1"/>
          <p:nvPr/>
        </p:nvSpPr>
        <p:spPr>
          <a:xfrm>
            <a:off x="855299" y="3813874"/>
            <a:ext cx="1635609" cy="1017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/>
            <a:r>
              <a:rPr lang="en" sz="1200" b="1" dirty="0" smtClean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Maryam Folasewa Abdulsalam</a:t>
            </a:r>
            <a:r>
              <a:rPr lang="en" dirty="0">
                <a:latin typeface="Barlow"/>
                <a:ea typeface="Barlow"/>
                <a:cs typeface="Barlow"/>
                <a:sym typeface="Barlow"/>
              </a:rPr>
              <a:t/>
            </a:r>
            <a:br>
              <a:rPr lang="en" dirty="0">
                <a:latin typeface="Barlow"/>
                <a:ea typeface="Barlow"/>
                <a:cs typeface="Barlow"/>
                <a:sym typeface="Barlow"/>
              </a:rPr>
            </a:br>
            <a:r>
              <a:rPr lang="en" sz="800" dirty="0" smtClean="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Team Lead</a:t>
            </a:r>
            <a:endParaRPr sz="800" dirty="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algn="ctr">
              <a:spcBef>
                <a:spcPts val="400"/>
              </a:spcBef>
            </a:pPr>
            <a:r>
              <a:rPr lang="en-US" sz="900" dirty="0" smtClean="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Machine Learning Engineer</a:t>
            </a:r>
          </a:p>
          <a:p>
            <a:pPr algn="ctr">
              <a:spcBef>
                <a:spcPts val="400"/>
              </a:spcBef>
            </a:pPr>
            <a:r>
              <a:rPr lang="en-US" sz="900" dirty="0" smtClean="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400L Computer Science and </a:t>
            </a:r>
            <a:r>
              <a:rPr lang="en-US" sz="900" dirty="0" err="1" smtClean="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Maths</a:t>
            </a:r>
            <a:r>
              <a:rPr lang="en-US" sz="900" dirty="0" smtClean="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, OAU</a:t>
            </a:r>
            <a:endParaRPr dirty="0">
              <a:latin typeface="Barlow"/>
              <a:ea typeface="Barlow"/>
              <a:cs typeface="Barlow"/>
              <a:sym typeface="Barlow"/>
            </a:endParaRPr>
          </a:p>
          <a:p>
            <a:pPr algn="ctr">
              <a:spcBef>
                <a:spcPts val="400"/>
              </a:spcBef>
              <a:spcAft>
                <a:spcPts val="400"/>
              </a:spcAft>
            </a:pPr>
            <a:endParaRPr dirty="0"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2421" name="Google Shape;2421;p44"/>
          <p:cNvPicPr preferRelativeResize="0"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3752" y="2232777"/>
            <a:ext cx="1662027" cy="1568625"/>
          </a:xfrm>
          <a:prstGeom prst="ellipse">
            <a:avLst/>
          </a:prstGeom>
          <a:noFill/>
          <a:ln>
            <a:noFill/>
          </a:ln>
        </p:spPr>
      </p:pic>
      <p:sp>
        <p:nvSpPr>
          <p:cNvPr id="2422" name="Google Shape;2422;p44"/>
          <p:cNvSpPr txBox="1"/>
          <p:nvPr/>
        </p:nvSpPr>
        <p:spPr>
          <a:xfrm>
            <a:off x="2835025" y="3813874"/>
            <a:ext cx="1489200" cy="822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/>
            <a:r>
              <a:rPr lang="en" sz="1200" b="1" dirty="0" smtClean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Adenike Oyinkasola Adesanya</a:t>
            </a:r>
            <a:r>
              <a:rPr lang="en" dirty="0">
                <a:latin typeface="Barlow"/>
                <a:ea typeface="Barlow"/>
                <a:cs typeface="Barlow"/>
                <a:sym typeface="Barlow"/>
              </a:rPr>
              <a:t/>
            </a:r>
            <a:br>
              <a:rPr lang="en" dirty="0">
                <a:latin typeface="Barlow"/>
                <a:ea typeface="Barlow"/>
                <a:cs typeface="Barlow"/>
                <a:sym typeface="Barlow"/>
              </a:rPr>
            </a:br>
            <a:r>
              <a:rPr lang="en" sz="800" dirty="0" smtClean="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C# Programmer</a:t>
            </a:r>
            <a:endParaRPr sz="800" dirty="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algn="ctr">
              <a:spcBef>
                <a:spcPts val="400"/>
              </a:spcBef>
            </a:pPr>
            <a:r>
              <a:rPr lang="en-US" sz="900" dirty="0" smtClean="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300L Computer Science, Mountain Top</a:t>
            </a:r>
            <a:endParaRPr dirty="0">
              <a:latin typeface="Barlow"/>
              <a:ea typeface="Barlow"/>
              <a:cs typeface="Barlow"/>
              <a:sym typeface="Barlow"/>
            </a:endParaRPr>
          </a:p>
          <a:p>
            <a:pPr algn="ctr">
              <a:spcBef>
                <a:spcPts val="400"/>
              </a:spcBef>
              <a:spcAft>
                <a:spcPts val="400"/>
              </a:spcAft>
            </a:pPr>
            <a:endParaRPr dirty="0"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2423" name="Google Shape;2423;p44"/>
          <p:cNvPicPr preferRelativeResize="0"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1130" y="2269529"/>
            <a:ext cx="1490472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424" name="Google Shape;2424;p44"/>
          <p:cNvSpPr txBox="1"/>
          <p:nvPr/>
        </p:nvSpPr>
        <p:spPr>
          <a:xfrm>
            <a:off x="4814750" y="3809471"/>
            <a:ext cx="1489200" cy="836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/>
            <a:r>
              <a:rPr lang="en" sz="1200" b="1" dirty="0" smtClean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Ibrahim Murtala Muhammad</a:t>
            </a:r>
            <a:r>
              <a:rPr lang="en" dirty="0">
                <a:latin typeface="Barlow"/>
                <a:ea typeface="Barlow"/>
                <a:cs typeface="Barlow"/>
                <a:sym typeface="Barlow"/>
              </a:rPr>
              <a:t/>
            </a:r>
            <a:br>
              <a:rPr lang="en" dirty="0">
                <a:latin typeface="Barlow"/>
                <a:ea typeface="Barlow"/>
                <a:cs typeface="Barlow"/>
                <a:sym typeface="Barlow"/>
              </a:rPr>
            </a:br>
            <a:r>
              <a:rPr lang="en" sz="800" dirty="0" smtClean="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Basic ML</a:t>
            </a:r>
            <a:endParaRPr sz="800" dirty="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algn="ctr">
              <a:spcBef>
                <a:spcPts val="400"/>
              </a:spcBef>
            </a:pPr>
            <a:r>
              <a:rPr lang="en-US" sz="900" dirty="0" smtClean="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300L Chemical </a:t>
            </a:r>
            <a:r>
              <a:rPr lang="en-US" sz="900" dirty="0" err="1" smtClean="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Enineering</a:t>
            </a:r>
            <a:r>
              <a:rPr lang="en-US" sz="900" dirty="0" smtClean="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, ATBU.</a:t>
            </a:r>
            <a:endParaRPr dirty="0">
              <a:latin typeface="Barlow"/>
              <a:ea typeface="Barlow"/>
              <a:cs typeface="Barlow"/>
              <a:sym typeface="Barlow"/>
            </a:endParaRPr>
          </a:p>
          <a:p>
            <a:pPr algn="ctr">
              <a:spcBef>
                <a:spcPts val="400"/>
              </a:spcBef>
              <a:spcAft>
                <a:spcPts val="400"/>
              </a:spcAft>
            </a:pPr>
            <a:endParaRPr dirty="0"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2425" name="Google Shape;2425;p44"/>
          <p:cNvPicPr preferRelativeResize="0"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0625" y="2232778"/>
            <a:ext cx="1490472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426" name="Google Shape;2426;p44"/>
          <p:cNvSpPr txBox="1"/>
          <p:nvPr/>
        </p:nvSpPr>
        <p:spPr>
          <a:xfrm>
            <a:off x="6794475" y="3801403"/>
            <a:ext cx="1489200" cy="8353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/>
            <a:r>
              <a:rPr lang="en" sz="1200" b="1" dirty="0" smtClean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Amaobichuckwu Chibuzor</a:t>
            </a:r>
            <a:r>
              <a:rPr lang="en" dirty="0">
                <a:latin typeface="Barlow"/>
                <a:ea typeface="Barlow"/>
                <a:cs typeface="Barlow"/>
                <a:sym typeface="Barlow"/>
              </a:rPr>
              <a:t/>
            </a:r>
            <a:br>
              <a:rPr lang="en" dirty="0">
                <a:latin typeface="Barlow"/>
                <a:ea typeface="Barlow"/>
                <a:cs typeface="Barlow"/>
                <a:sym typeface="Barlow"/>
              </a:rPr>
            </a:br>
            <a:r>
              <a:rPr lang="en" sz="800" dirty="0" smtClean="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IOT, Basic ML</a:t>
            </a:r>
            <a:endParaRPr sz="800" dirty="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algn="ctr">
              <a:spcBef>
                <a:spcPts val="400"/>
              </a:spcBef>
            </a:pPr>
            <a:r>
              <a:rPr lang="en-US" sz="900" dirty="0" smtClean="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Petroleum Engineering Finalist, FUTO.</a:t>
            </a:r>
            <a:endParaRPr dirty="0">
              <a:latin typeface="Barlow"/>
              <a:ea typeface="Barlow"/>
              <a:cs typeface="Barlow"/>
              <a:sym typeface="Barlow"/>
            </a:endParaRPr>
          </a:p>
          <a:p>
            <a:pPr algn="ctr">
              <a:spcBef>
                <a:spcPts val="400"/>
              </a:spcBef>
              <a:spcAft>
                <a:spcPts val="400"/>
              </a:spcAft>
            </a:pPr>
            <a:endParaRPr dirty="0"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12" name="Google Shape;2421;p44"/>
          <p:cNvPicPr preferRelativeResize="0"/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1305" y="941005"/>
            <a:ext cx="1490472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4" name="Google Shape;2422;p44"/>
          <p:cNvSpPr txBox="1"/>
          <p:nvPr/>
        </p:nvSpPr>
        <p:spPr>
          <a:xfrm>
            <a:off x="5559349" y="1094687"/>
            <a:ext cx="1489200" cy="8380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/>
            <a:r>
              <a:rPr lang="en" sz="1200" b="1" dirty="0" smtClean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Chukwudum Chuckwuedo</a:t>
            </a:r>
            <a:r>
              <a:rPr lang="en" dirty="0">
                <a:latin typeface="Barlow"/>
                <a:ea typeface="Barlow"/>
                <a:cs typeface="Barlow"/>
                <a:sym typeface="Barlow"/>
              </a:rPr>
              <a:t/>
            </a:r>
            <a:br>
              <a:rPr lang="en" dirty="0">
                <a:latin typeface="Barlow"/>
                <a:ea typeface="Barlow"/>
                <a:cs typeface="Barlow"/>
                <a:sym typeface="Barlow"/>
              </a:rPr>
            </a:br>
            <a:r>
              <a:rPr lang="en-US" sz="800" dirty="0" smtClean="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Mentor from Chevron</a:t>
            </a:r>
            <a:endParaRPr sz="800" dirty="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algn="ctr">
              <a:spcBef>
                <a:spcPts val="400"/>
              </a:spcBef>
            </a:pPr>
            <a:r>
              <a:rPr lang="en-US" sz="900" smtClean="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Digital Engineer</a:t>
            </a:r>
            <a:endParaRPr dirty="0">
              <a:latin typeface="Barlow"/>
              <a:ea typeface="Barlow"/>
              <a:cs typeface="Barlow"/>
              <a:sym typeface="Barlow"/>
            </a:endParaRPr>
          </a:p>
          <a:p>
            <a:pPr algn="ctr">
              <a:spcBef>
                <a:spcPts val="400"/>
              </a:spcBef>
              <a:spcAft>
                <a:spcPts val="400"/>
              </a:spcAft>
            </a:pPr>
            <a:endParaRPr dirty="0"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  <p:transition advTm="32897">
    <p:fade thruBlk="1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4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fld id="{00000000-1234-1234-1234-123412341234}" type="slidenum">
              <a:rPr lang="en"/>
              <a:pPr/>
              <a:t>17</a:t>
            </a:fld>
            <a:endParaRPr/>
          </a:p>
        </p:txBody>
      </p:sp>
      <p:grpSp>
        <p:nvGrpSpPr>
          <p:cNvPr id="2077" name="Google Shape;2077;p34"/>
          <p:cNvGrpSpPr/>
          <p:nvPr/>
        </p:nvGrpSpPr>
        <p:grpSpPr>
          <a:xfrm>
            <a:off x="5410301" y="719490"/>
            <a:ext cx="3356124" cy="3829046"/>
            <a:chOff x="2602525" y="317054"/>
            <a:chExt cx="4174283" cy="4762495"/>
          </a:xfrm>
        </p:grpSpPr>
        <p:sp>
          <p:nvSpPr>
            <p:cNvPr id="2078" name="Google Shape;2078;p34"/>
            <p:cNvSpPr/>
            <p:nvPr/>
          </p:nvSpPr>
          <p:spPr>
            <a:xfrm>
              <a:off x="3677747" y="776267"/>
              <a:ext cx="2670951" cy="3350306"/>
            </a:xfrm>
            <a:custGeom>
              <a:avLst/>
              <a:gdLst/>
              <a:ahLst/>
              <a:cxnLst/>
              <a:rect l="l" t="t" r="r" b="b"/>
              <a:pathLst>
                <a:path w="2670951" h="3350306" extrusionOk="0">
                  <a:moveTo>
                    <a:pt x="2625857" y="1488073"/>
                  </a:moveTo>
                  <a:lnTo>
                    <a:pt x="60628" y="5983"/>
                  </a:lnTo>
                  <a:cubicBezTo>
                    <a:pt x="51862" y="-199"/>
                    <a:pt x="40631" y="-1694"/>
                    <a:pt x="30552" y="1983"/>
                  </a:cubicBezTo>
                  <a:lnTo>
                    <a:pt x="30552" y="1983"/>
                  </a:lnTo>
                  <a:lnTo>
                    <a:pt x="30552" y="1983"/>
                  </a:lnTo>
                  <a:lnTo>
                    <a:pt x="27982" y="3507"/>
                  </a:lnTo>
                  <a:lnTo>
                    <a:pt x="0" y="19699"/>
                  </a:lnTo>
                  <a:lnTo>
                    <a:pt x="16085" y="42464"/>
                  </a:lnTo>
                  <a:lnTo>
                    <a:pt x="16085" y="1769061"/>
                  </a:lnTo>
                  <a:cubicBezTo>
                    <a:pt x="17798" y="1800712"/>
                    <a:pt x="34483" y="1829649"/>
                    <a:pt x="61009" y="1846975"/>
                  </a:cubicBezTo>
                  <a:lnTo>
                    <a:pt x="2622716" y="3327351"/>
                  </a:lnTo>
                  <a:lnTo>
                    <a:pt x="2626333" y="3350306"/>
                  </a:lnTo>
                  <a:lnTo>
                    <a:pt x="2657456" y="3332304"/>
                  </a:lnTo>
                  <a:lnTo>
                    <a:pt x="2657456" y="3332304"/>
                  </a:lnTo>
                  <a:cubicBezTo>
                    <a:pt x="2666869" y="3325741"/>
                    <a:pt x="2671970" y="3314578"/>
                    <a:pt x="2670781" y="3303157"/>
                  </a:cubicBezTo>
                  <a:lnTo>
                    <a:pt x="2670781" y="1565988"/>
                  </a:lnTo>
                  <a:cubicBezTo>
                    <a:pt x="2669068" y="1534336"/>
                    <a:pt x="2652383" y="1505399"/>
                    <a:pt x="2625857" y="1488073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9" name="Google Shape;2079;p34"/>
            <p:cNvSpPr/>
            <p:nvPr/>
          </p:nvSpPr>
          <p:spPr>
            <a:xfrm>
              <a:off x="3662233" y="794118"/>
              <a:ext cx="2655076" cy="3335369"/>
            </a:xfrm>
            <a:custGeom>
              <a:avLst/>
              <a:gdLst/>
              <a:ahLst/>
              <a:cxnLst/>
              <a:rect l="l" t="t" r="r" b="b"/>
              <a:pathLst>
                <a:path w="2655076" h="3335369" extrusionOk="0">
                  <a:moveTo>
                    <a:pt x="2655077" y="1566234"/>
                  </a:moveTo>
                  <a:lnTo>
                    <a:pt x="2655077" y="3303309"/>
                  </a:lnTo>
                  <a:cubicBezTo>
                    <a:pt x="2655077" y="3331884"/>
                    <a:pt x="2635089" y="3343599"/>
                    <a:pt x="2610153" y="3329216"/>
                  </a:cubicBezTo>
                  <a:lnTo>
                    <a:pt x="44924" y="1847031"/>
                  </a:lnTo>
                  <a:cubicBezTo>
                    <a:pt x="18398" y="1829705"/>
                    <a:pt x="1713" y="1800768"/>
                    <a:pt x="0" y="1769117"/>
                  </a:cubicBezTo>
                  <a:lnTo>
                    <a:pt x="0" y="32138"/>
                  </a:lnTo>
                  <a:cubicBezTo>
                    <a:pt x="0" y="3563"/>
                    <a:pt x="20082" y="-8248"/>
                    <a:pt x="44924" y="6134"/>
                  </a:cubicBezTo>
                  <a:lnTo>
                    <a:pt x="2610153" y="1488320"/>
                  </a:lnTo>
                  <a:cubicBezTo>
                    <a:pt x="2636717" y="1505607"/>
                    <a:pt x="2653411" y="1534564"/>
                    <a:pt x="2655077" y="1566234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0" name="Google Shape;2080;p34"/>
            <p:cNvSpPr/>
            <p:nvPr/>
          </p:nvSpPr>
          <p:spPr>
            <a:xfrm>
              <a:off x="3763407" y="1012375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1" name="Google Shape;2081;p34"/>
            <p:cNvSpPr/>
            <p:nvPr/>
          </p:nvSpPr>
          <p:spPr>
            <a:xfrm>
              <a:off x="3763407" y="1170775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493433" y="862965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2" name="Google Shape;2082;p34"/>
            <p:cNvSpPr/>
            <p:nvPr/>
          </p:nvSpPr>
          <p:spPr>
            <a:xfrm>
              <a:off x="3763407" y="1252119"/>
              <a:ext cx="1319638" cy="808005"/>
            </a:xfrm>
            <a:custGeom>
              <a:avLst/>
              <a:gdLst/>
              <a:ahLst/>
              <a:cxnLst/>
              <a:rect l="l" t="t" r="r" b="b"/>
              <a:pathLst>
                <a:path w="1319638" h="808005" extrusionOk="0">
                  <a:moveTo>
                    <a:pt x="1319638" y="808006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572"/>
                  </a:lnTo>
                  <a:lnTo>
                    <a:pt x="1319638" y="80800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3" name="Google Shape;2083;p34"/>
            <p:cNvSpPr/>
            <p:nvPr/>
          </p:nvSpPr>
          <p:spPr>
            <a:xfrm>
              <a:off x="3763407" y="1333558"/>
              <a:ext cx="1235786" cy="759428"/>
            </a:xfrm>
            <a:custGeom>
              <a:avLst/>
              <a:gdLst/>
              <a:ahLst/>
              <a:cxnLst/>
              <a:rect l="l" t="t" r="r" b="b"/>
              <a:pathLst>
                <a:path w="1235786" h="759428" extrusionOk="0">
                  <a:moveTo>
                    <a:pt x="1235787" y="759428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235787" y="713994"/>
                  </a:lnTo>
                  <a:lnTo>
                    <a:pt x="1235787" y="759428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4" name="Google Shape;2084;p34"/>
            <p:cNvSpPr/>
            <p:nvPr/>
          </p:nvSpPr>
          <p:spPr>
            <a:xfrm>
              <a:off x="5632982" y="2768594"/>
              <a:ext cx="578775" cy="425291"/>
            </a:xfrm>
            <a:custGeom>
              <a:avLst/>
              <a:gdLst/>
              <a:ahLst/>
              <a:cxnLst/>
              <a:rect l="l" t="t" r="r" b="b"/>
              <a:pathLst>
                <a:path w="578775" h="425291" extrusionOk="0">
                  <a:moveTo>
                    <a:pt x="578775" y="425291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578775" y="334328"/>
                  </a:lnTo>
                  <a:lnTo>
                    <a:pt x="578775" y="42529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5" name="Google Shape;2085;p34"/>
            <p:cNvSpPr/>
            <p:nvPr/>
          </p:nvSpPr>
          <p:spPr>
            <a:xfrm>
              <a:off x="5632982" y="2926995"/>
              <a:ext cx="548794" cy="362521"/>
            </a:xfrm>
            <a:custGeom>
              <a:avLst/>
              <a:gdLst/>
              <a:ahLst/>
              <a:cxnLst/>
              <a:rect l="l" t="t" r="r" b="b"/>
              <a:pathLst>
                <a:path w="548794" h="362521" extrusionOk="0">
                  <a:moveTo>
                    <a:pt x="548795" y="362521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548795" y="317087"/>
                  </a:lnTo>
                  <a:lnTo>
                    <a:pt x="548795" y="36252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6" name="Google Shape;2086;p34"/>
            <p:cNvSpPr/>
            <p:nvPr/>
          </p:nvSpPr>
          <p:spPr>
            <a:xfrm>
              <a:off x="5632982" y="3008338"/>
              <a:ext cx="484930" cy="325659"/>
            </a:xfrm>
            <a:custGeom>
              <a:avLst/>
              <a:gdLst/>
              <a:ahLst/>
              <a:cxnLst/>
              <a:rect l="l" t="t" r="r" b="b"/>
              <a:pathLst>
                <a:path w="484930" h="325659" extrusionOk="0">
                  <a:moveTo>
                    <a:pt x="484930" y="325660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484930" y="280226"/>
                  </a:lnTo>
                  <a:lnTo>
                    <a:pt x="484930" y="325660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7" name="Google Shape;2087;p34"/>
            <p:cNvSpPr/>
            <p:nvPr/>
          </p:nvSpPr>
          <p:spPr>
            <a:xfrm>
              <a:off x="5632982" y="3089777"/>
              <a:ext cx="454092" cy="307752"/>
            </a:xfrm>
            <a:custGeom>
              <a:avLst/>
              <a:gdLst/>
              <a:ahLst/>
              <a:cxnLst/>
              <a:rect l="l" t="t" r="r" b="b"/>
              <a:pathLst>
                <a:path w="454092" h="307752" extrusionOk="0">
                  <a:moveTo>
                    <a:pt x="454093" y="307753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454093" y="262319"/>
                  </a:lnTo>
                  <a:lnTo>
                    <a:pt x="454093" y="3077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8" name="Google Shape;2088;p34"/>
            <p:cNvSpPr/>
            <p:nvPr/>
          </p:nvSpPr>
          <p:spPr>
            <a:xfrm>
              <a:off x="3763407" y="1505008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8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9" name="Google Shape;2089;p34"/>
            <p:cNvSpPr/>
            <p:nvPr/>
          </p:nvSpPr>
          <p:spPr>
            <a:xfrm>
              <a:off x="3763407" y="1663408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529"/>
                  </a:lnTo>
                  <a:lnTo>
                    <a:pt x="0" y="0"/>
                  </a:lnTo>
                  <a:lnTo>
                    <a:pt x="1493433" y="862965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0" name="Google Shape;2090;p34"/>
            <p:cNvSpPr/>
            <p:nvPr/>
          </p:nvSpPr>
          <p:spPr>
            <a:xfrm>
              <a:off x="3763407" y="1744847"/>
              <a:ext cx="1319638" cy="807910"/>
            </a:xfrm>
            <a:custGeom>
              <a:avLst/>
              <a:gdLst/>
              <a:ahLst/>
              <a:cxnLst/>
              <a:rect l="l" t="t" r="r" b="b"/>
              <a:pathLst>
                <a:path w="1319638" h="807910" extrusionOk="0">
                  <a:moveTo>
                    <a:pt x="1319638" y="807911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476"/>
                  </a:lnTo>
                  <a:lnTo>
                    <a:pt x="1319638" y="80791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1" name="Google Shape;2091;p34"/>
            <p:cNvSpPr/>
            <p:nvPr/>
          </p:nvSpPr>
          <p:spPr>
            <a:xfrm>
              <a:off x="3763407" y="1826191"/>
              <a:ext cx="1235786" cy="759523"/>
            </a:xfrm>
            <a:custGeom>
              <a:avLst/>
              <a:gdLst/>
              <a:ahLst/>
              <a:cxnLst/>
              <a:rect l="l" t="t" r="r" b="b"/>
              <a:pathLst>
                <a:path w="1235786" h="759523" extrusionOk="0">
                  <a:moveTo>
                    <a:pt x="1235787" y="759523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235787" y="713994"/>
                  </a:lnTo>
                  <a:lnTo>
                    <a:pt x="1235787" y="75952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2" name="Google Shape;2092;p34"/>
            <p:cNvSpPr/>
            <p:nvPr/>
          </p:nvSpPr>
          <p:spPr>
            <a:xfrm>
              <a:off x="3763407" y="1997641"/>
              <a:ext cx="1575095" cy="1001077"/>
            </a:xfrm>
            <a:custGeom>
              <a:avLst/>
              <a:gdLst/>
              <a:ahLst/>
              <a:cxnLst/>
              <a:rect l="l" t="t" r="r" b="b"/>
              <a:pathLst>
                <a:path w="1575095" h="1001077" extrusionOk="0">
                  <a:moveTo>
                    <a:pt x="1575095" y="1001078"/>
                  </a:moveTo>
                  <a:lnTo>
                    <a:pt x="0" y="90964"/>
                  </a:lnTo>
                  <a:lnTo>
                    <a:pt x="0" y="0"/>
                  </a:lnTo>
                  <a:lnTo>
                    <a:pt x="1575095" y="910209"/>
                  </a:lnTo>
                  <a:lnTo>
                    <a:pt x="1575095" y="1001078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3" name="Google Shape;2093;p34"/>
            <p:cNvSpPr/>
            <p:nvPr/>
          </p:nvSpPr>
          <p:spPr>
            <a:xfrm>
              <a:off x="3763407" y="2156137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493433" y="862870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4" name="Google Shape;2094;p34"/>
            <p:cNvSpPr/>
            <p:nvPr/>
          </p:nvSpPr>
          <p:spPr>
            <a:xfrm>
              <a:off x="3763407" y="2237480"/>
              <a:ext cx="1319638" cy="808005"/>
            </a:xfrm>
            <a:custGeom>
              <a:avLst/>
              <a:gdLst/>
              <a:ahLst/>
              <a:cxnLst/>
              <a:rect l="l" t="t" r="r" b="b"/>
              <a:pathLst>
                <a:path w="1319638" h="808005" extrusionOk="0">
                  <a:moveTo>
                    <a:pt x="1319638" y="808006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476"/>
                  </a:lnTo>
                  <a:lnTo>
                    <a:pt x="1319638" y="80800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5" name="Google Shape;2095;p34"/>
            <p:cNvSpPr/>
            <p:nvPr/>
          </p:nvSpPr>
          <p:spPr>
            <a:xfrm>
              <a:off x="3763407" y="2318824"/>
              <a:ext cx="1235786" cy="759523"/>
            </a:xfrm>
            <a:custGeom>
              <a:avLst/>
              <a:gdLst/>
              <a:ahLst/>
              <a:cxnLst/>
              <a:rect l="l" t="t" r="r" b="b"/>
              <a:pathLst>
                <a:path w="1235786" h="759523" extrusionOk="0">
                  <a:moveTo>
                    <a:pt x="1235787" y="759523"/>
                  </a:moveTo>
                  <a:lnTo>
                    <a:pt x="0" y="45529"/>
                  </a:lnTo>
                  <a:lnTo>
                    <a:pt x="0" y="0"/>
                  </a:lnTo>
                  <a:lnTo>
                    <a:pt x="1235787" y="714089"/>
                  </a:lnTo>
                  <a:lnTo>
                    <a:pt x="1235787" y="75952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6" name="Google Shape;2096;p34"/>
            <p:cNvSpPr/>
            <p:nvPr/>
          </p:nvSpPr>
          <p:spPr>
            <a:xfrm>
              <a:off x="3763407" y="2490369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7" name="Google Shape;2097;p34"/>
            <p:cNvSpPr/>
            <p:nvPr/>
          </p:nvSpPr>
          <p:spPr>
            <a:xfrm>
              <a:off x="3763407" y="2648770"/>
              <a:ext cx="1493528" cy="887920"/>
            </a:xfrm>
            <a:custGeom>
              <a:avLst/>
              <a:gdLst/>
              <a:ahLst/>
              <a:cxnLst/>
              <a:rect l="l" t="t" r="r" b="b"/>
              <a:pathLst>
                <a:path w="1493528" h="887920" extrusionOk="0">
                  <a:moveTo>
                    <a:pt x="1493528" y="862965"/>
                  </a:moveTo>
                  <a:lnTo>
                    <a:pt x="1493528" y="887920"/>
                  </a:lnTo>
                  <a:lnTo>
                    <a:pt x="0" y="24955"/>
                  </a:lnTo>
                  <a:lnTo>
                    <a:pt x="0" y="0"/>
                  </a:lnTo>
                  <a:lnTo>
                    <a:pt x="1493528" y="862965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8" name="Google Shape;2098;p34"/>
            <p:cNvSpPr/>
            <p:nvPr/>
          </p:nvSpPr>
          <p:spPr>
            <a:xfrm>
              <a:off x="5633267" y="2100963"/>
              <a:ext cx="578489" cy="901329"/>
            </a:xfrm>
            <a:custGeom>
              <a:avLst/>
              <a:gdLst/>
              <a:ahLst/>
              <a:cxnLst/>
              <a:rect l="l" t="t" r="r" b="b"/>
              <a:pathLst>
                <a:path w="578489" h="901329" extrusionOk="0">
                  <a:moveTo>
                    <a:pt x="560502" y="899184"/>
                  </a:moveTo>
                  <a:lnTo>
                    <a:pt x="17989" y="585621"/>
                  </a:lnTo>
                  <a:cubicBezTo>
                    <a:pt x="6910" y="577639"/>
                    <a:pt x="247" y="564895"/>
                    <a:pt x="0" y="551236"/>
                  </a:cubicBezTo>
                  <a:lnTo>
                    <a:pt x="0" y="15645"/>
                  </a:lnTo>
                  <a:cubicBezTo>
                    <a:pt x="0" y="2405"/>
                    <a:pt x="8090" y="-3405"/>
                    <a:pt x="17989" y="2024"/>
                  </a:cubicBezTo>
                  <a:lnTo>
                    <a:pt x="560502" y="315587"/>
                  </a:lnTo>
                  <a:cubicBezTo>
                    <a:pt x="571580" y="323569"/>
                    <a:pt x="578242" y="336314"/>
                    <a:pt x="578490" y="349973"/>
                  </a:cubicBezTo>
                  <a:lnTo>
                    <a:pt x="578490" y="885563"/>
                  </a:lnTo>
                  <a:cubicBezTo>
                    <a:pt x="578490" y="898803"/>
                    <a:pt x="570400" y="904899"/>
                    <a:pt x="560502" y="8991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9" name="Google Shape;2099;p34"/>
            <p:cNvSpPr/>
            <p:nvPr/>
          </p:nvSpPr>
          <p:spPr>
            <a:xfrm>
              <a:off x="3680697" y="317054"/>
              <a:ext cx="2667830" cy="1909376"/>
            </a:xfrm>
            <a:custGeom>
              <a:avLst/>
              <a:gdLst/>
              <a:ahLst/>
              <a:cxnLst/>
              <a:rect l="l" t="t" r="r" b="b"/>
              <a:pathLst>
                <a:path w="2667830" h="1909376" extrusionOk="0">
                  <a:moveTo>
                    <a:pt x="2622906" y="1487514"/>
                  </a:moveTo>
                  <a:lnTo>
                    <a:pt x="57678" y="5329"/>
                  </a:lnTo>
                  <a:cubicBezTo>
                    <a:pt x="49302" y="-517"/>
                    <a:pt x="38518" y="-1633"/>
                    <a:pt x="29124" y="2376"/>
                  </a:cubicBezTo>
                  <a:lnTo>
                    <a:pt x="29124" y="2376"/>
                  </a:lnTo>
                  <a:lnTo>
                    <a:pt x="29124" y="2376"/>
                  </a:lnTo>
                  <a:lnTo>
                    <a:pt x="28553" y="2376"/>
                  </a:lnTo>
                  <a:lnTo>
                    <a:pt x="0" y="18378"/>
                  </a:lnTo>
                  <a:lnTo>
                    <a:pt x="12563" y="38762"/>
                  </a:lnTo>
                  <a:lnTo>
                    <a:pt x="12563" y="320416"/>
                  </a:lnTo>
                  <a:cubicBezTo>
                    <a:pt x="12563" y="353468"/>
                    <a:pt x="32741" y="391949"/>
                    <a:pt x="57583" y="406141"/>
                  </a:cubicBezTo>
                  <a:lnTo>
                    <a:pt x="2617386" y="1885374"/>
                  </a:lnTo>
                  <a:lnTo>
                    <a:pt x="2618719" y="1909377"/>
                  </a:lnTo>
                  <a:lnTo>
                    <a:pt x="2651174" y="1891470"/>
                  </a:lnTo>
                  <a:lnTo>
                    <a:pt x="2651936" y="1890993"/>
                  </a:lnTo>
                  <a:lnTo>
                    <a:pt x="2652888" y="1890517"/>
                  </a:lnTo>
                  <a:lnTo>
                    <a:pt x="2652888" y="1890517"/>
                  </a:lnTo>
                  <a:cubicBezTo>
                    <a:pt x="2662405" y="1884897"/>
                    <a:pt x="2667830" y="1872324"/>
                    <a:pt x="2667830" y="1854608"/>
                  </a:cubicBezTo>
                  <a:lnTo>
                    <a:pt x="2667830" y="1573525"/>
                  </a:lnTo>
                  <a:cubicBezTo>
                    <a:pt x="2667830" y="1540378"/>
                    <a:pt x="2647653" y="1501897"/>
                    <a:pt x="2622906" y="1487514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0" name="Google Shape;2100;p34"/>
            <p:cNvSpPr/>
            <p:nvPr/>
          </p:nvSpPr>
          <p:spPr>
            <a:xfrm>
              <a:off x="3662233" y="334831"/>
              <a:ext cx="2655171" cy="1893451"/>
            </a:xfrm>
            <a:custGeom>
              <a:avLst/>
              <a:gdLst/>
              <a:ahLst/>
              <a:cxnLst/>
              <a:rect l="l" t="t" r="r" b="b"/>
              <a:pathLst>
                <a:path w="2655171" h="1893451" extrusionOk="0">
                  <a:moveTo>
                    <a:pt x="2610153" y="1888076"/>
                  </a:moveTo>
                  <a:lnTo>
                    <a:pt x="44924" y="405890"/>
                  </a:lnTo>
                  <a:cubicBezTo>
                    <a:pt x="20082" y="391508"/>
                    <a:pt x="0" y="353027"/>
                    <a:pt x="0" y="320165"/>
                  </a:cubicBezTo>
                  <a:lnTo>
                    <a:pt x="0" y="39368"/>
                  </a:lnTo>
                  <a:cubicBezTo>
                    <a:pt x="0" y="6317"/>
                    <a:pt x="20082" y="-8923"/>
                    <a:pt x="44924" y="5364"/>
                  </a:cubicBezTo>
                  <a:lnTo>
                    <a:pt x="2610153" y="1487168"/>
                  </a:lnTo>
                  <a:cubicBezTo>
                    <a:pt x="2634994" y="1501551"/>
                    <a:pt x="2655172" y="1540032"/>
                    <a:pt x="2655172" y="1572893"/>
                  </a:cubicBezTo>
                  <a:lnTo>
                    <a:pt x="2655172" y="1853976"/>
                  </a:lnTo>
                  <a:cubicBezTo>
                    <a:pt x="2655172" y="1887218"/>
                    <a:pt x="2634994" y="1902363"/>
                    <a:pt x="2610153" y="1888076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1" name="Google Shape;2101;p34"/>
            <p:cNvSpPr/>
            <p:nvPr/>
          </p:nvSpPr>
          <p:spPr>
            <a:xfrm>
              <a:off x="3763692" y="506668"/>
              <a:ext cx="2448064" cy="1546988"/>
            </a:xfrm>
            <a:custGeom>
              <a:avLst/>
              <a:gdLst/>
              <a:ahLst/>
              <a:cxnLst/>
              <a:rect l="l" t="t" r="r" b="b"/>
              <a:pathLst>
                <a:path w="2448064" h="1546988" extrusionOk="0">
                  <a:moveTo>
                    <a:pt x="2430077" y="1544789"/>
                  </a:moveTo>
                  <a:lnTo>
                    <a:pt x="17703" y="150995"/>
                  </a:lnTo>
                  <a:cubicBezTo>
                    <a:pt x="6701" y="142981"/>
                    <a:pt x="133" y="130229"/>
                    <a:pt x="0" y="116610"/>
                  </a:cubicBezTo>
                  <a:lnTo>
                    <a:pt x="0" y="15645"/>
                  </a:lnTo>
                  <a:cubicBezTo>
                    <a:pt x="0" y="2405"/>
                    <a:pt x="7995" y="-3405"/>
                    <a:pt x="17989" y="2024"/>
                  </a:cubicBezTo>
                  <a:lnTo>
                    <a:pt x="2430077" y="1395913"/>
                  </a:lnTo>
                  <a:cubicBezTo>
                    <a:pt x="2441174" y="1403876"/>
                    <a:pt x="2447846" y="1416630"/>
                    <a:pt x="2448065" y="1430298"/>
                  </a:cubicBezTo>
                  <a:lnTo>
                    <a:pt x="2448065" y="1531168"/>
                  </a:lnTo>
                  <a:cubicBezTo>
                    <a:pt x="2448065" y="1544503"/>
                    <a:pt x="2439975" y="1550599"/>
                    <a:pt x="2430077" y="154478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2" name="Google Shape;2102;p34"/>
            <p:cNvSpPr/>
            <p:nvPr/>
          </p:nvSpPr>
          <p:spPr>
            <a:xfrm>
              <a:off x="6042246" y="1815046"/>
              <a:ext cx="173984" cy="241344"/>
            </a:xfrm>
            <a:custGeom>
              <a:avLst/>
              <a:gdLst/>
              <a:ahLst/>
              <a:cxnLst/>
              <a:rect l="l" t="t" r="r" b="b"/>
              <a:pathLst>
                <a:path w="173984" h="241344" extrusionOk="0">
                  <a:moveTo>
                    <a:pt x="155996" y="239077"/>
                  </a:moveTo>
                  <a:lnTo>
                    <a:pt x="0" y="148876"/>
                  </a:lnTo>
                  <a:lnTo>
                    <a:pt x="0" y="0"/>
                  </a:lnTo>
                  <a:lnTo>
                    <a:pt x="155996" y="90106"/>
                  </a:lnTo>
                  <a:cubicBezTo>
                    <a:pt x="167094" y="98069"/>
                    <a:pt x="173766" y="110823"/>
                    <a:pt x="173985" y="124492"/>
                  </a:cubicBezTo>
                  <a:lnTo>
                    <a:pt x="173985" y="225457"/>
                  </a:lnTo>
                  <a:cubicBezTo>
                    <a:pt x="173985" y="238696"/>
                    <a:pt x="165895" y="245078"/>
                    <a:pt x="155996" y="2390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3" name="Google Shape;2103;p34"/>
            <p:cNvSpPr/>
            <p:nvPr/>
          </p:nvSpPr>
          <p:spPr>
            <a:xfrm>
              <a:off x="3824606" y="578160"/>
              <a:ext cx="40165" cy="72472"/>
            </a:xfrm>
            <a:custGeom>
              <a:avLst/>
              <a:gdLst/>
              <a:ahLst/>
              <a:cxnLst/>
              <a:rect l="l" t="t" r="r" b="b"/>
              <a:pathLst>
                <a:path w="40165" h="72472" extrusionOk="0">
                  <a:moveTo>
                    <a:pt x="19702" y="39213"/>
                  </a:moveTo>
                  <a:cubicBezTo>
                    <a:pt x="14343" y="34706"/>
                    <a:pt x="9642" y="29481"/>
                    <a:pt x="5711" y="23687"/>
                  </a:cubicBezTo>
                  <a:cubicBezTo>
                    <a:pt x="3103" y="19577"/>
                    <a:pt x="1656" y="14838"/>
                    <a:pt x="1523" y="9971"/>
                  </a:cubicBezTo>
                  <a:cubicBezTo>
                    <a:pt x="1523" y="4892"/>
                    <a:pt x="3236" y="1716"/>
                    <a:pt x="6663" y="446"/>
                  </a:cubicBezTo>
                  <a:cubicBezTo>
                    <a:pt x="11402" y="-686"/>
                    <a:pt x="16390" y="362"/>
                    <a:pt x="20273" y="3304"/>
                  </a:cubicBezTo>
                  <a:cubicBezTo>
                    <a:pt x="27820" y="7698"/>
                    <a:pt x="33779" y="14365"/>
                    <a:pt x="37310" y="22354"/>
                  </a:cubicBezTo>
                  <a:cubicBezTo>
                    <a:pt x="38899" y="25889"/>
                    <a:pt x="39746" y="29716"/>
                    <a:pt x="39784" y="33593"/>
                  </a:cubicBezTo>
                  <a:lnTo>
                    <a:pt x="32456" y="29307"/>
                  </a:lnTo>
                  <a:cubicBezTo>
                    <a:pt x="32446" y="25435"/>
                    <a:pt x="31361" y="21642"/>
                    <a:pt x="29315" y="18353"/>
                  </a:cubicBezTo>
                  <a:cubicBezTo>
                    <a:pt x="27059" y="14814"/>
                    <a:pt x="23947" y="11899"/>
                    <a:pt x="20273" y="9876"/>
                  </a:cubicBezTo>
                  <a:cubicBezTo>
                    <a:pt x="17893" y="8035"/>
                    <a:pt x="14867" y="7244"/>
                    <a:pt x="11897" y="7685"/>
                  </a:cubicBezTo>
                  <a:cubicBezTo>
                    <a:pt x="9899" y="8352"/>
                    <a:pt x="8852" y="10352"/>
                    <a:pt x="8852" y="13591"/>
                  </a:cubicBezTo>
                  <a:cubicBezTo>
                    <a:pt x="8956" y="16577"/>
                    <a:pt x="9946" y="19463"/>
                    <a:pt x="11707" y="21878"/>
                  </a:cubicBezTo>
                  <a:cubicBezTo>
                    <a:pt x="14410" y="25801"/>
                    <a:pt x="17608" y="29356"/>
                    <a:pt x="21225" y="32450"/>
                  </a:cubicBezTo>
                  <a:cubicBezTo>
                    <a:pt x="25289" y="35896"/>
                    <a:pt x="29077" y="39653"/>
                    <a:pt x="32551" y="43690"/>
                  </a:cubicBezTo>
                  <a:cubicBezTo>
                    <a:pt x="34911" y="46585"/>
                    <a:pt x="36862" y="49789"/>
                    <a:pt x="38357" y="53215"/>
                  </a:cubicBezTo>
                  <a:cubicBezTo>
                    <a:pt x="39565" y="56243"/>
                    <a:pt x="40184" y="59478"/>
                    <a:pt x="40165" y="62740"/>
                  </a:cubicBezTo>
                  <a:cubicBezTo>
                    <a:pt x="40165" y="67883"/>
                    <a:pt x="38452" y="71027"/>
                    <a:pt x="34930" y="72265"/>
                  </a:cubicBezTo>
                  <a:cubicBezTo>
                    <a:pt x="30000" y="73000"/>
                    <a:pt x="24975" y="71769"/>
                    <a:pt x="20939" y="68836"/>
                  </a:cubicBezTo>
                  <a:cubicBezTo>
                    <a:pt x="16989" y="66477"/>
                    <a:pt x="13392" y="63558"/>
                    <a:pt x="10279" y="60168"/>
                  </a:cubicBezTo>
                  <a:cubicBezTo>
                    <a:pt x="7177" y="56803"/>
                    <a:pt x="4607" y="52980"/>
                    <a:pt x="2665" y="48833"/>
                  </a:cubicBezTo>
                  <a:cubicBezTo>
                    <a:pt x="980" y="45220"/>
                    <a:pt x="76" y="41293"/>
                    <a:pt x="0" y="37308"/>
                  </a:cubicBezTo>
                  <a:lnTo>
                    <a:pt x="7329" y="41594"/>
                  </a:lnTo>
                  <a:cubicBezTo>
                    <a:pt x="7395" y="45632"/>
                    <a:pt x="8690" y="49553"/>
                    <a:pt x="11041" y="52834"/>
                  </a:cubicBezTo>
                  <a:cubicBezTo>
                    <a:pt x="13468" y="56677"/>
                    <a:pt x="16713" y="59932"/>
                    <a:pt x="20558" y="62359"/>
                  </a:cubicBezTo>
                  <a:cubicBezTo>
                    <a:pt x="23109" y="64223"/>
                    <a:pt x="26269" y="65072"/>
                    <a:pt x="29410" y="64740"/>
                  </a:cubicBezTo>
                  <a:cubicBezTo>
                    <a:pt x="31504" y="64073"/>
                    <a:pt x="32456" y="62168"/>
                    <a:pt x="32456" y="59025"/>
                  </a:cubicBezTo>
                  <a:cubicBezTo>
                    <a:pt x="32427" y="55849"/>
                    <a:pt x="31437" y="52758"/>
                    <a:pt x="29600" y="50167"/>
                  </a:cubicBezTo>
                  <a:cubicBezTo>
                    <a:pt x="26726" y="46153"/>
                    <a:pt x="23404" y="42479"/>
                    <a:pt x="19702" y="39213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4" name="Google Shape;2104;p34"/>
            <p:cNvSpPr/>
            <p:nvPr/>
          </p:nvSpPr>
          <p:spPr>
            <a:xfrm>
              <a:off x="3871213" y="621212"/>
              <a:ext cx="35348" cy="54941"/>
            </a:xfrm>
            <a:custGeom>
              <a:avLst/>
              <a:gdLst/>
              <a:ahLst/>
              <a:cxnLst/>
              <a:rect l="l" t="t" r="r" b="b"/>
              <a:pathLst>
                <a:path w="35348" h="54941" extrusionOk="0">
                  <a:moveTo>
                    <a:pt x="18875" y="51977"/>
                  </a:moveTo>
                  <a:cubicBezTo>
                    <a:pt x="13135" y="48563"/>
                    <a:pt x="8434" y="43659"/>
                    <a:pt x="5264" y="37785"/>
                  </a:cubicBezTo>
                  <a:cubicBezTo>
                    <a:pt x="1838" y="31676"/>
                    <a:pt x="39" y="24788"/>
                    <a:pt x="29" y="17782"/>
                  </a:cubicBezTo>
                  <a:lnTo>
                    <a:pt x="29" y="16354"/>
                  </a:lnTo>
                  <a:cubicBezTo>
                    <a:pt x="-170" y="12433"/>
                    <a:pt x="648" y="8529"/>
                    <a:pt x="2409" y="5019"/>
                  </a:cubicBezTo>
                  <a:cubicBezTo>
                    <a:pt x="3665" y="2461"/>
                    <a:pt x="6073" y="656"/>
                    <a:pt x="8881" y="161"/>
                  </a:cubicBezTo>
                  <a:cubicBezTo>
                    <a:pt x="12203" y="-359"/>
                    <a:pt x="15601" y="390"/>
                    <a:pt x="18399" y="2257"/>
                  </a:cubicBezTo>
                  <a:cubicBezTo>
                    <a:pt x="23757" y="5352"/>
                    <a:pt x="28097" y="9957"/>
                    <a:pt x="30867" y="15496"/>
                  </a:cubicBezTo>
                  <a:cubicBezTo>
                    <a:pt x="33932" y="21744"/>
                    <a:pt x="35474" y="28634"/>
                    <a:pt x="35340" y="35594"/>
                  </a:cubicBezTo>
                  <a:lnTo>
                    <a:pt x="35340" y="38737"/>
                  </a:lnTo>
                  <a:lnTo>
                    <a:pt x="6692" y="22831"/>
                  </a:lnTo>
                  <a:cubicBezTo>
                    <a:pt x="6797" y="27522"/>
                    <a:pt x="8005" y="32121"/>
                    <a:pt x="10213" y="36261"/>
                  </a:cubicBezTo>
                  <a:cubicBezTo>
                    <a:pt x="12136" y="40198"/>
                    <a:pt x="15134" y="43503"/>
                    <a:pt x="18875" y="45786"/>
                  </a:cubicBezTo>
                  <a:cubicBezTo>
                    <a:pt x="20721" y="47055"/>
                    <a:pt x="22920" y="47720"/>
                    <a:pt x="25156" y="47691"/>
                  </a:cubicBezTo>
                  <a:cubicBezTo>
                    <a:pt x="26870" y="47538"/>
                    <a:pt x="28488" y="46798"/>
                    <a:pt x="29725" y="45595"/>
                  </a:cubicBezTo>
                  <a:lnTo>
                    <a:pt x="34008" y="51977"/>
                  </a:lnTo>
                  <a:cubicBezTo>
                    <a:pt x="30962" y="55882"/>
                    <a:pt x="25727" y="55978"/>
                    <a:pt x="18875" y="51977"/>
                  </a:cubicBezTo>
                  <a:close/>
                  <a:moveTo>
                    <a:pt x="18018" y="8924"/>
                  </a:moveTo>
                  <a:cubicBezTo>
                    <a:pt x="15962" y="7338"/>
                    <a:pt x="13164" y="7114"/>
                    <a:pt x="10880" y="8353"/>
                  </a:cubicBezTo>
                  <a:cubicBezTo>
                    <a:pt x="8567" y="10355"/>
                    <a:pt x="7273" y="13292"/>
                    <a:pt x="7358" y="16354"/>
                  </a:cubicBezTo>
                  <a:lnTo>
                    <a:pt x="27916" y="28260"/>
                  </a:lnTo>
                  <a:lnTo>
                    <a:pt x="27916" y="27593"/>
                  </a:lnTo>
                  <a:cubicBezTo>
                    <a:pt x="27821" y="23668"/>
                    <a:pt x="26812" y="19820"/>
                    <a:pt x="24966" y="16354"/>
                  </a:cubicBezTo>
                  <a:cubicBezTo>
                    <a:pt x="23405" y="13263"/>
                    <a:pt x="20997" y="10684"/>
                    <a:pt x="18018" y="892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5" name="Google Shape;2105;p34"/>
            <p:cNvSpPr/>
            <p:nvPr/>
          </p:nvSpPr>
          <p:spPr>
            <a:xfrm>
              <a:off x="3913502" y="644554"/>
              <a:ext cx="33883" cy="60925"/>
            </a:xfrm>
            <a:custGeom>
              <a:avLst/>
              <a:gdLst/>
              <a:ahLst/>
              <a:cxnLst/>
              <a:rect l="l" t="t" r="r" b="b"/>
              <a:pathLst>
                <a:path w="33883" h="60925" extrusionOk="0">
                  <a:moveTo>
                    <a:pt x="26174" y="56353"/>
                  </a:moveTo>
                  <a:cubicBezTo>
                    <a:pt x="25593" y="54563"/>
                    <a:pt x="25241" y="52707"/>
                    <a:pt x="25127" y="50829"/>
                  </a:cubicBezTo>
                  <a:cubicBezTo>
                    <a:pt x="21386" y="52815"/>
                    <a:pt x="16837" y="52482"/>
                    <a:pt x="13420" y="49972"/>
                  </a:cubicBezTo>
                  <a:cubicBezTo>
                    <a:pt x="9537" y="47601"/>
                    <a:pt x="6272" y="44336"/>
                    <a:pt x="3902" y="40447"/>
                  </a:cubicBezTo>
                  <a:cubicBezTo>
                    <a:pt x="1418" y="36827"/>
                    <a:pt x="57" y="32551"/>
                    <a:pt x="0" y="28159"/>
                  </a:cubicBezTo>
                  <a:cubicBezTo>
                    <a:pt x="0" y="23206"/>
                    <a:pt x="1618" y="20349"/>
                    <a:pt x="4854" y="19492"/>
                  </a:cubicBezTo>
                  <a:cubicBezTo>
                    <a:pt x="9737" y="19010"/>
                    <a:pt x="14629" y="20368"/>
                    <a:pt x="18560" y="23302"/>
                  </a:cubicBezTo>
                  <a:lnTo>
                    <a:pt x="25412" y="27207"/>
                  </a:lnTo>
                  <a:lnTo>
                    <a:pt x="25412" y="23492"/>
                  </a:lnTo>
                  <a:cubicBezTo>
                    <a:pt x="25403" y="20678"/>
                    <a:pt x="24651" y="17915"/>
                    <a:pt x="23223" y="15491"/>
                  </a:cubicBezTo>
                  <a:cubicBezTo>
                    <a:pt x="21662" y="12855"/>
                    <a:pt x="19435" y="10684"/>
                    <a:pt x="16751" y="9205"/>
                  </a:cubicBezTo>
                  <a:cubicBezTo>
                    <a:pt x="14895" y="7913"/>
                    <a:pt x="12601" y="7401"/>
                    <a:pt x="10374" y="7776"/>
                  </a:cubicBezTo>
                  <a:cubicBezTo>
                    <a:pt x="8728" y="8273"/>
                    <a:pt x="7690" y="9882"/>
                    <a:pt x="7900" y="11586"/>
                  </a:cubicBezTo>
                  <a:lnTo>
                    <a:pt x="761" y="7490"/>
                  </a:lnTo>
                  <a:cubicBezTo>
                    <a:pt x="676" y="5394"/>
                    <a:pt x="1466" y="3356"/>
                    <a:pt x="2950" y="1870"/>
                  </a:cubicBezTo>
                  <a:cubicBezTo>
                    <a:pt x="4607" y="446"/>
                    <a:pt x="6786" y="-213"/>
                    <a:pt x="8947" y="61"/>
                  </a:cubicBezTo>
                  <a:cubicBezTo>
                    <a:pt x="11850" y="393"/>
                    <a:pt x="14648" y="1369"/>
                    <a:pt x="17132" y="2918"/>
                  </a:cubicBezTo>
                  <a:cubicBezTo>
                    <a:pt x="21681" y="5399"/>
                    <a:pt x="25517" y="9008"/>
                    <a:pt x="28268" y="13396"/>
                  </a:cubicBezTo>
                  <a:cubicBezTo>
                    <a:pt x="30895" y="17497"/>
                    <a:pt x="32341" y="22242"/>
                    <a:pt x="32455" y="27112"/>
                  </a:cubicBezTo>
                  <a:lnTo>
                    <a:pt x="32455" y="49019"/>
                  </a:lnTo>
                  <a:cubicBezTo>
                    <a:pt x="32379" y="52815"/>
                    <a:pt x="32865" y="56602"/>
                    <a:pt x="33883" y="60259"/>
                  </a:cubicBezTo>
                  <a:lnTo>
                    <a:pt x="33883" y="60925"/>
                  </a:lnTo>
                  <a:close/>
                  <a:moveTo>
                    <a:pt x="14467" y="43971"/>
                  </a:moveTo>
                  <a:cubicBezTo>
                    <a:pt x="16342" y="45144"/>
                    <a:pt x="18541" y="45710"/>
                    <a:pt x="20749" y="45590"/>
                  </a:cubicBezTo>
                  <a:cubicBezTo>
                    <a:pt x="22547" y="45530"/>
                    <a:pt x="24185" y="44514"/>
                    <a:pt x="25032" y="42923"/>
                  </a:cubicBezTo>
                  <a:lnTo>
                    <a:pt x="25032" y="33398"/>
                  </a:lnTo>
                  <a:lnTo>
                    <a:pt x="19511" y="30160"/>
                  </a:lnTo>
                  <a:cubicBezTo>
                    <a:pt x="10945" y="25207"/>
                    <a:pt x="6662" y="25683"/>
                    <a:pt x="6662" y="31493"/>
                  </a:cubicBezTo>
                  <a:cubicBezTo>
                    <a:pt x="6653" y="34072"/>
                    <a:pt x="7414" y="36593"/>
                    <a:pt x="8851" y="38732"/>
                  </a:cubicBezTo>
                  <a:cubicBezTo>
                    <a:pt x="10270" y="40907"/>
                    <a:pt x="12202" y="42704"/>
                    <a:pt x="14467" y="4397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6" name="Google Shape;2106;p34"/>
            <p:cNvSpPr/>
            <p:nvPr/>
          </p:nvSpPr>
          <p:spPr>
            <a:xfrm>
              <a:off x="3956522" y="663093"/>
              <a:ext cx="19892" cy="51720"/>
            </a:xfrm>
            <a:custGeom>
              <a:avLst/>
              <a:gdLst/>
              <a:ahLst/>
              <a:cxnLst/>
              <a:rect l="l" t="t" r="r" b="b"/>
              <a:pathLst>
                <a:path w="19892" h="51720" extrusionOk="0">
                  <a:moveTo>
                    <a:pt x="19892" y="18955"/>
                  </a:moveTo>
                  <a:cubicBezTo>
                    <a:pt x="18807" y="18085"/>
                    <a:pt x="17656" y="17290"/>
                    <a:pt x="16466" y="16573"/>
                  </a:cubicBezTo>
                  <a:cubicBezTo>
                    <a:pt x="11897" y="13906"/>
                    <a:pt x="8728" y="14383"/>
                    <a:pt x="6948" y="18002"/>
                  </a:cubicBezTo>
                  <a:lnTo>
                    <a:pt x="6948" y="51721"/>
                  </a:lnTo>
                  <a:lnTo>
                    <a:pt x="0" y="47625"/>
                  </a:lnTo>
                  <a:lnTo>
                    <a:pt x="0" y="0"/>
                  </a:lnTo>
                  <a:lnTo>
                    <a:pt x="6758" y="3905"/>
                  </a:lnTo>
                  <a:lnTo>
                    <a:pt x="6758" y="9430"/>
                  </a:lnTo>
                  <a:cubicBezTo>
                    <a:pt x="9042" y="6572"/>
                    <a:pt x="12278" y="6286"/>
                    <a:pt x="16275" y="8763"/>
                  </a:cubicBezTo>
                  <a:cubicBezTo>
                    <a:pt x="17408" y="9388"/>
                    <a:pt x="18436" y="10192"/>
                    <a:pt x="19321" y="1114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7" name="Google Shape;2107;p34"/>
            <p:cNvSpPr/>
            <p:nvPr/>
          </p:nvSpPr>
          <p:spPr>
            <a:xfrm>
              <a:off x="3980286" y="683824"/>
              <a:ext cx="34675" cy="54516"/>
            </a:xfrm>
            <a:custGeom>
              <a:avLst/>
              <a:gdLst/>
              <a:ahLst/>
              <a:cxnLst/>
              <a:rect l="l" t="t" r="r" b="b"/>
              <a:pathLst>
                <a:path w="34675" h="54516" extrusionOk="0">
                  <a:moveTo>
                    <a:pt x="18400" y="45467"/>
                  </a:moveTo>
                  <a:cubicBezTo>
                    <a:pt x="20304" y="46811"/>
                    <a:pt x="22721" y="47231"/>
                    <a:pt x="24967" y="46610"/>
                  </a:cubicBezTo>
                  <a:cubicBezTo>
                    <a:pt x="26918" y="45847"/>
                    <a:pt x="28175" y="43941"/>
                    <a:pt x="28108" y="41848"/>
                  </a:cubicBezTo>
                  <a:lnTo>
                    <a:pt x="34675" y="45658"/>
                  </a:lnTo>
                  <a:cubicBezTo>
                    <a:pt x="34694" y="48006"/>
                    <a:pt x="33847" y="50279"/>
                    <a:pt x="32296" y="52040"/>
                  </a:cubicBezTo>
                  <a:cubicBezTo>
                    <a:pt x="30716" y="53647"/>
                    <a:pt x="28555" y="54541"/>
                    <a:pt x="26300" y="54516"/>
                  </a:cubicBezTo>
                  <a:cubicBezTo>
                    <a:pt x="23501" y="54441"/>
                    <a:pt x="20770" y="53619"/>
                    <a:pt x="18400" y="52135"/>
                  </a:cubicBezTo>
                  <a:cubicBezTo>
                    <a:pt x="12680" y="48793"/>
                    <a:pt x="8054" y="43862"/>
                    <a:pt x="5075" y="37943"/>
                  </a:cubicBezTo>
                  <a:cubicBezTo>
                    <a:pt x="1715" y="31610"/>
                    <a:pt x="-17" y="24539"/>
                    <a:pt x="31" y="17369"/>
                  </a:cubicBezTo>
                  <a:lnTo>
                    <a:pt x="31" y="15940"/>
                  </a:lnTo>
                  <a:cubicBezTo>
                    <a:pt x="-169" y="12060"/>
                    <a:pt x="611" y="8193"/>
                    <a:pt x="2315" y="4700"/>
                  </a:cubicBezTo>
                  <a:cubicBezTo>
                    <a:pt x="3467" y="2168"/>
                    <a:pt x="5836" y="405"/>
                    <a:pt x="8597" y="33"/>
                  </a:cubicBezTo>
                  <a:cubicBezTo>
                    <a:pt x="11966" y="-190"/>
                    <a:pt x="15316" y="715"/>
                    <a:pt x="18114" y="2605"/>
                  </a:cubicBezTo>
                  <a:cubicBezTo>
                    <a:pt x="22864" y="5371"/>
                    <a:pt x="26823" y="9306"/>
                    <a:pt x="29631" y="14035"/>
                  </a:cubicBezTo>
                  <a:cubicBezTo>
                    <a:pt x="32543" y="18605"/>
                    <a:pt x="34219" y="23859"/>
                    <a:pt x="34485" y="29275"/>
                  </a:cubicBezTo>
                  <a:lnTo>
                    <a:pt x="27918" y="25465"/>
                  </a:lnTo>
                  <a:cubicBezTo>
                    <a:pt x="27651" y="22098"/>
                    <a:pt x="26604" y="18839"/>
                    <a:pt x="24872" y="15940"/>
                  </a:cubicBezTo>
                  <a:cubicBezTo>
                    <a:pt x="23207" y="13144"/>
                    <a:pt x="20884" y="10792"/>
                    <a:pt x="18114" y="9082"/>
                  </a:cubicBezTo>
                  <a:cubicBezTo>
                    <a:pt x="14564" y="7113"/>
                    <a:pt x="11804" y="7113"/>
                    <a:pt x="9834" y="9082"/>
                  </a:cubicBezTo>
                  <a:cubicBezTo>
                    <a:pt x="7464" y="12284"/>
                    <a:pt x="6408" y="16270"/>
                    <a:pt x="6883" y="20226"/>
                  </a:cubicBezTo>
                  <a:lnTo>
                    <a:pt x="6883" y="21750"/>
                  </a:lnTo>
                  <a:cubicBezTo>
                    <a:pt x="6798" y="26703"/>
                    <a:pt x="7807" y="31614"/>
                    <a:pt x="9834" y="36133"/>
                  </a:cubicBezTo>
                  <a:cubicBezTo>
                    <a:pt x="11652" y="40058"/>
                    <a:pt x="14650" y="43321"/>
                    <a:pt x="18400" y="45467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8" name="Google Shape;2108;p34"/>
            <p:cNvSpPr/>
            <p:nvPr/>
          </p:nvSpPr>
          <p:spPr>
            <a:xfrm>
              <a:off x="4022575" y="681666"/>
              <a:ext cx="32718" cy="85915"/>
            </a:xfrm>
            <a:custGeom>
              <a:avLst/>
              <a:gdLst/>
              <a:ahLst/>
              <a:cxnLst/>
              <a:rect l="l" t="t" r="r" b="b"/>
              <a:pathLst>
                <a:path w="32718" h="85915" extrusionOk="0">
                  <a:moveTo>
                    <a:pt x="7614" y="29718"/>
                  </a:moveTo>
                  <a:cubicBezTo>
                    <a:pt x="11145" y="26777"/>
                    <a:pt x="16266" y="26777"/>
                    <a:pt x="19797" y="29718"/>
                  </a:cubicBezTo>
                  <a:cubicBezTo>
                    <a:pt x="28411" y="34878"/>
                    <a:pt x="33388" y="44461"/>
                    <a:pt x="32646" y="54483"/>
                  </a:cubicBezTo>
                  <a:lnTo>
                    <a:pt x="32646" y="85916"/>
                  </a:lnTo>
                  <a:lnTo>
                    <a:pt x="25603" y="81820"/>
                  </a:lnTo>
                  <a:lnTo>
                    <a:pt x="25603" y="50387"/>
                  </a:lnTo>
                  <a:cubicBezTo>
                    <a:pt x="25698" y="47343"/>
                    <a:pt x="25003" y="44327"/>
                    <a:pt x="23604" y="41624"/>
                  </a:cubicBezTo>
                  <a:cubicBezTo>
                    <a:pt x="22034" y="39026"/>
                    <a:pt x="19797" y="36890"/>
                    <a:pt x="17132" y="35433"/>
                  </a:cubicBezTo>
                  <a:cubicBezTo>
                    <a:pt x="15352" y="34286"/>
                    <a:pt x="13230" y="33814"/>
                    <a:pt x="11136" y="34100"/>
                  </a:cubicBezTo>
                  <a:cubicBezTo>
                    <a:pt x="9356" y="34510"/>
                    <a:pt x="7852" y="35699"/>
                    <a:pt x="7043" y="37338"/>
                  </a:cubicBezTo>
                  <a:lnTo>
                    <a:pt x="7043" y="71152"/>
                  </a:lnTo>
                  <a:lnTo>
                    <a:pt x="0" y="67056"/>
                  </a:lnTo>
                  <a:lnTo>
                    <a:pt x="0" y="0"/>
                  </a:lnTo>
                  <a:lnTo>
                    <a:pt x="7043" y="4001"/>
                  </a:ln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9" name="Google Shape;2109;p34"/>
            <p:cNvSpPr/>
            <p:nvPr/>
          </p:nvSpPr>
          <p:spPr>
            <a:xfrm>
              <a:off x="4065860" y="766513"/>
              <a:ext cx="8800" cy="10615"/>
            </a:xfrm>
            <a:custGeom>
              <a:avLst/>
              <a:gdLst/>
              <a:ahLst/>
              <a:cxnLst/>
              <a:rect l="l" t="t" r="r" b="b"/>
              <a:pathLst>
                <a:path w="8800" h="10615" extrusionOk="0">
                  <a:moveTo>
                    <a:pt x="21" y="3164"/>
                  </a:moveTo>
                  <a:cubicBezTo>
                    <a:pt x="-103" y="2053"/>
                    <a:pt x="326" y="951"/>
                    <a:pt x="1163" y="212"/>
                  </a:cubicBezTo>
                  <a:cubicBezTo>
                    <a:pt x="1829" y="-265"/>
                    <a:pt x="2971" y="212"/>
                    <a:pt x="4399" y="212"/>
                  </a:cubicBezTo>
                  <a:cubicBezTo>
                    <a:pt x="5741" y="1038"/>
                    <a:pt x="6845" y="2183"/>
                    <a:pt x="7635" y="3545"/>
                  </a:cubicBezTo>
                  <a:cubicBezTo>
                    <a:pt x="8378" y="4818"/>
                    <a:pt x="8768" y="6263"/>
                    <a:pt x="8777" y="7736"/>
                  </a:cubicBezTo>
                  <a:cubicBezTo>
                    <a:pt x="8911" y="8767"/>
                    <a:pt x="8473" y="9788"/>
                    <a:pt x="7635" y="10403"/>
                  </a:cubicBezTo>
                  <a:cubicBezTo>
                    <a:pt x="6874" y="10880"/>
                    <a:pt x="5827" y="10403"/>
                    <a:pt x="4399" y="10403"/>
                  </a:cubicBezTo>
                  <a:cubicBezTo>
                    <a:pt x="3029" y="9659"/>
                    <a:pt x="1906" y="8534"/>
                    <a:pt x="1163" y="7165"/>
                  </a:cubicBezTo>
                  <a:cubicBezTo>
                    <a:pt x="440" y="5955"/>
                    <a:pt x="40" y="4575"/>
                    <a:pt x="21" y="316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0" name="Google Shape;2110;p34"/>
            <p:cNvSpPr/>
            <p:nvPr/>
          </p:nvSpPr>
          <p:spPr>
            <a:xfrm>
              <a:off x="4086317" y="778377"/>
              <a:ext cx="8807" cy="10445"/>
            </a:xfrm>
            <a:custGeom>
              <a:avLst/>
              <a:gdLst/>
              <a:ahLst/>
              <a:cxnLst/>
              <a:rect l="l" t="t" r="r" b="b"/>
              <a:pathLst>
                <a:path w="8807" h="10445" extrusionOk="0">
                  <a:moveTo>
                    <a:pt x="27" y="3111"/>
                  </a:moveTo>
                  <a:cubicBezTo>
                    <a:pt x="-116" y="2025"/>
                    <a:pt x="313" y="942"/>
                    <a:pt x="1169" y="254"/>
                  </a:cubicBezTo>
                  <a:cubicBezTo>
                    <a:pt x="1835" y="-317"/>
                    <a:pt x="2978" y="254"/>
                    <a:pt x="4405" y="254"/>
                  </a:cubicBezTo>
                  <a:cubicBezTo>
                    <a:pt x="7051" y="1848"/>
                    <a:pt x="8707" y="4687"/>
                    <a:pt x="8784" y="7779"/>
                  </a:cubicBezTo>
                  <a:cubicBezTo>
                    <a:pt x="8917" y="8809"/>
                    <a:pt x="8479" y="9830"/>
                    <a:pt x="7641" y="10446"/>
                  </a:cubicBezTo>
                  <a:cubicBezTo>
                    <a:pt x="6975" y="10446"/>
                    <a:pt x="5833" y="10446"/>
                    <a:pt x="4405" y="10446"/>
                  </a:cubicBezTo>
                  <a:cubicBezTo>
                    <a:pt x="3035" y="9701"/>
                    <a:pt x="1912" y="8576"/>
                    <a:pt x="1169" y="7207"/>
                  </a:cubicBezTo>
                  <a:cubicBezTo>
                    <a:pt x="427" y="5970"/>
                    <a:pt x="27" y="4555"/>
                    <a:pt x="27" y="311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1" name="Google Shape;2111;p34"/>
            <p:cNvSpPr/>
            <p:nvPr/>
          </p:nvSpPr>
          <p:spPr>
            <a:xfrm>
              <a:off x="4106781" y="790188"/>
              <a:ext cx="8804" cy="10445"/>
            </a:xfrm>
            <a:custGeom>
              <a:avLst/>
              <a:gdLst/>
              <a:ahLst/>
              <a:cxnLst/>
              <a:rect l="l" t="t" r="r" b="b"/>
              <a:pathLst>
                <a:path w="8804" h="10445" extrusionOk="0">
                  <a:moveTo>
                    <a:pt x="27" y="3111"/>
                  </a:moveTo>
                  <a:cubicBezTo>
                    <a:pt x="-116" y="2025"/>
                    <a:pt x="313" y="942"/>
                    <a:pt x="1169" y="254"/>
                  </a:cubicBezTo>
                  <a:cubicBezTo>
                    <a:pt x="1835" y="-318"/>
                    <a:pt x="2978" y="254"/>
                    <a:pt x="4405" y="254"/>
                  </a:cubicBezTo>
                  <a:cubicBezTo>
                    <a:pt x="5795" y="976"/>
                    <a:pt x="6918" y="2107"/>
                    <a:pt x="7641" y="3493"/>
                  </a:cubicBezTo>
                  <a:cubicBezTo>
                    <a:pt x="8374" y="4770"/>
                    <a:pt x="8764" y="6212"/>
                    <a:pt x="8783" y="7683"/>
                  </a:cubicBezTo>
                  <a:cubicBezTo>
                    <a:pt x="8907" y="8741"/>
                    <a:pt x="8479" y="9788"/>
                    <a:pt x="7641" y="10446"/>
                  </a:cubicBezTo>
                  <a:cubicBezTo>
                    <a:pt x="6975" y="10446"/>
                    <a:pt x="5833" y="10446"/>
                    <a:pt x="4405" y="9874"/>
                  </a:cubicBezTo>
                  <a:cubicBezTo>
                    <a:pt x="3035" y="9129"/>
                    <a:pt x="1912" y="8004"/>
                    <a:pt x="1169" y="6636"/>
                  </a:cubicBezTo>
                  <a:cubicBezTo>
                    <a:pt x="522" y="5567"/>
                    <a:pt x="132" y="4359"/>
                    <a:pt x="27" y="311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2" name="Google Shape;2112;p34"/>
            <p:cNvSpPr/>
            <p:nvPr/>
          </p:nvSpPr>
          <p:spPr>
            <a:xfrm>
              <a:off x="6091738" y="1886219"/>
              <a:ext cx="73770" cy="113063"/>
            </a:xfrm>
            <a:custGeom>
              <a:avLst/>
              <a:gdLst/>
              <a:ahLst/>
              <a:cxnLst/>
              <a:rect l="l" t="t" r="r" b="b"/>
              <a:pathLst>
                <a:path w="73770" h="113063" extrusionOk="0">
                  <a:moveTo>
                    <a:pt x="72240" y="104944"/>
                  </a:moveTo>
                  <a:lnTo>
                    <a:pt x="57011" y="78751"/>
                  </a:lnTo>
                  <a:cubicBezTo>
                    <a:pt x="61932" y="73683"/>
                    <a:pt x="64435" y="66739"/>
                    <a:pt x="63864" y="59701"/>
                  </a:cubicBezTo>
                  <a:cubicBezTo>
                    <a:pt x="62646" y="37222"/>
                    <a:pt x="50806" y="16676"/>
                    <a:pt x="31980" y="4360"/>
                  </a:cubicBezTo>
                  <a:cubicBezTo>
                    <a:pt x="14277" y="-5831"/>
                    <a:pt x="0" y="2455"/>
                    <a:pt x="0" y="22839"/>
                  </a:cubicBezTo>
                  <a:cubicBezTo>
                    <a:pt x="1142" y="45585"/>
                    <a:pt x="13201" y="66378"/>
                    <a:pt x="32360" y="78655"/>
                  </a:cubicBezTo>
                  <a:cubicBezTo>
                    <a:pt x="37776" y="82303"/>
                    <a:pt x="44410" y="83675"/>
                    <a:pt x="50825" y="82465"/>
                  </a:cubicBezTo>
                  <a:lnTo>
                    <a:pt x="66148" y="109040"/>
                  </a:lnTo>
                  <a:cubicBezTo>
                    <a:pt x="67957" y="112088"/>
                    <a:pt x="70812" y="113803"/>
                    <a:pt x="72621" y="112755"/>
                  </a:cubicBezTo>
                  <a:cubicBezTo>
                    <a:pt x="74429" y="111707"/>
                    <a:pt x="73953" y="108088"/>
                    <a:pt x="72240" y="104944"/>
                  </a:cubicBezTo>
                  <a:close/>
                  <a:moveTo>
                    <a:pt x="49683" y="70273"/>
                  </a:moveTo>
                  <a:cubicBezTo>
                    <a:pt x="49131" y="70083"/>
                    <a:pt x="48522" y="70083"/>
                    <a:pt x="47970" y="70273"/>
                  </a:cubicBezTo>
                  <a:cubicBezTo>
                    <a:pt x="47532" y="70578"/>
                    <a:pt x="47198" y="71007"/>
                    <a:pt x="47018" y="71512"/>
                  </a:cubicBezTo>
                  <a:cubicBezTo>
                    <a:pt x="42011" y="72845"/>
                    <a:pt x="36682" y="71978"/>
                    <a:pt x="32360" y="69130"/>
                  </a:cubicBezTo>
                  <a:cubicBezTo>
                    <a:pt x="18198" y="59910"/>
                    <a:pt x="9289" y="44480"/>
                    <a:pt x="8376" y="27601"/>
                  </a:cubicBezTo>
                  <a:cubicBezTo>
                    <a:pt x="8376" y="12266"/>
                    <a:pt x="19131" y="6075"/>
                    <a:pt x="32360" y="13790"/>
                  </a:cubicBezTo>
                  <a:cubicBezTo>
                    <a:pt x="46494" y="23020"/>
                    <a:pt x="55374" y="38450"/>
                    <a:pt x="56250" y="55319"/>
                  </a:cubicBezTo>
                  <a:cubicBezTo>
                    <a:pt x="56678" y="61082"/>
                    <a:pt x="54213" y="66682"/>
                    <a:pt x="49683" y="702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3" name="Google Shape;2113;p34"/>
            <p:cNvSpPr/>
            <p:nvPr/>
          </p:nvSpPr>
          <p:spPr>
            <a:xfrm>
              <a:off x="5099606" y="2084115"/>
              <a:ext cx="833576" cy="1053763"/>
            </a:xfrm>
            <a:custGeom>
              <a:avLst/>
              <a:gdLst/>
              <a:ahLst/>
              <a:cxnLst/>
              <a:rect l="l" t="t" r="r" b="b"/>
              <a:pathLst>
                <a:path w="833576" h="1053763" extrusionOk="0">
                  <a:moveTo>
                    <a:pt x="724017" y="325006"/>
                  </a:moveTo>
                  <a:cubicBezTo>
                    <a:pt x="569829" y="64973"/>
                    <a:pt x="310279" y="-65519"/>
                    <a:pt x="144289" y="32684"/>
                  </a:cubicBezTo>
                  <a:lnTo>
                    <a:pt x="0" y="115646"/>
                  </a:lnTo>
                  <a:lnTo>
                    <a:pt x="55298" y="207753"/>
                  </a:lnTo>
                  <a:cubicBezTo>
                    <a:pt x="64198" y="193570"/>
                    <a:pt x="74743" y="180502"/>
                    <a:pt x="86707" y="168796"/>
                  </a:cubicBezTo>
                  <a:cubicBezTo>
                    <a:pt x="226999" y="123266"/>
                    <a:pt x="419829" y="231947"/>
                    <a:pt x="538801" y="432067"/>
                  </a:cubicBezTo>
                  <a:cubicBezTo>
                    <a:pt x="657773" y="632187"/>
                    <a:pt x="660248" y="853929"/>
                    <a:pt x="553173" y="955370"/>
                  </a:cubicBezTo>
                  <a:cubicBezTo>
                    <a:pt x="539087" y="959809"/>
                    <a:pt x="524572" y="962714"/>
                    <a:pt x="509867" y="964038"/>
                  </a:cubicBezTo>
                  <a:lnTo>
                    <a:pt x="563833" y="1053764"/>
                  </a:lnTo>
                  <a:lnTo>
                    <a:pt x="702507" y="974230"/>
                  </a:lnTo>
                  <a:cubicBezTo>
                    <a:pt x="868496" y="875646"/>
                    <a:pt x="878109" y="584943"/>
                    <a:pt x="724017" y="3250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4" name="Google Shape;2114;p34"/>
            <p:cNvSpPr/>
            <p:nvPr/>
          </p:nvSpPr>
          <p:spPr>
            <a:xfrm>
              <a:off x="4974070" y="2163744"/>
              <a:ext cx="820424" cy="1006964"/>
            </a:xfrm>
            <a:custGeom>
              <a:avLst/>
              <a:gdLst/>
              <a:ahLst/>
              <a:cxnLst/>
              <a:rect l="l" t="t" r="r" b="b"/>
              <a:pathLst>
                <a:path w="820424" h="1006964" extrusionOk="0">
                  <a:moveTo>
                    <a:pt x="710783" y="325006"/>
                  </a:moveTo>
                  <a:cubicBezTo>
                    <a:pt x="556595" y="64973"/>
                    <a:pt x="297046" y="-65519"/>
                    <a:pt x="131056" y="32684"/>
                  </a:cubicBezTo>
                  <a:cubicBezTo>
                    <a:pt x="-34934" y="130886"/>
                    <a:pt x="-44547" y="421970"/>
                    <a:pt x="109641" y="682003"/>
                  </a:cubicBezTo>
                  <a:cubicBezTo>
                    <a:pt x="263829" y="942035"/>
                    <a:pt x="523378" y="1072528"/>
                    <a:pt x="689368" y="974230"/>
                  </a:cubicBezTo>
                  <a:cubicBezTo>
                    <a:pt x="855358" y="875932"/>
                    <a:pt x="864971" y="584848"/>
                    <a:pt x="710783" y="325006"/>
                  </a:cubicBezTo>
                  <a:close/>
                  <a:moveTo>
                    <a:pt x="678708" y="875836"/>
                  </a:moveTo>
                  <a:cubicBezTo>
                    <a:pt x="538321" y="921366"/>
                    <a:pt x="345586" y="812686"/>
                    <a:pt x="226614" y="612470"/>
                  </a:cubicBezTo>
                  <a:cubicBezTo>
                    <a:pt x="107642" y="412255"/>
                    <a:pt x="105168" y="190703"/>
                    <a:pt x="212242" y="89262"/>
                  </a:cubicBezTo>
                  <a:cubicBezTo>
                    <a:pt x="352534" y="43733"/>
                    <a:pt x="545364" y="152413"/>
                    <a:pt x="664336" y="352533"/>
                  </a:cubicBezTo>
                  <a:cubicBezTo>
                    <a:pt x="783309" y="552653"/>
                    <a:pt x="785783" y="774300"/>
                    <a:pt x="678708" y="875741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5" name="Google Shape;2115;p34"/>
            <p:cNvSpPr/>
            <p:nvPr/>
          </p:nvSpPr>
          <p:spPr>
            <a:xfrm>
              <a:off x="5034477" y="2242227"/>
              <a:ext cx="618491" cy="852150"/>
            </a:xfrm>
            <a:custGeom>
              <a:avLst/>
              <a:gdLst/>
              <a:ahLst/>
              <a:cxnLst/>
              <a:rect l="l" t="t" r="r" b="b"/>
              <a:pathLst>
                <a:path w="618491" h="852150" extrusionOk="0">
                  <a:moveTo>
                    <a:pt x="166398" y="533892"/>
                  </a:moveTo>
                  <a:cubicBezTo>
                    <a:pt x="47711" y="333866"/>
                    <a:pt x="44951" y="112124"/>
                    <a:pt x="152026" y="10683"/>
                  </a:cubicBezTo>
                  <a:cubicBezTo>
                    <a:pt x="213225" y="-9224"/>
                    <a:pt x="284513" y="301"/>
                    <a:pt x="355230" y="33924"/>
                  </a:cubicBezTo>
                  <a:cubicBezTo>
                    <a:pt x="268428" y="-7414"/>
                    <a:pt x="180960" y="-12844"/>
                    <a:pt x="112146" y="28019"/>
                  </a:cubicBezTo>
                  <a:cubicBezTo>
                    <a:pt x="-29192" y="111934"/>
                    <a:pt x="-38139" y="358250"/>
                    <a:pt x="92159" y="577992"/>
                  </a:cubicBezTo>
                  <a:cubicBezTo>
                    <a:pt x="222457" y="797734"/>
                    <a:pt x="442794" y="907938"/>
                    <a:pt x="584133" y="824023"/>
                  </a:cubicBezTo>
                  <a:cubicBezTo>
                    <a:pt x="596563" y="816432"/>
                    <a:pt x="608089" y="807450"/>
                    <a:pt x="618492" y="797258"/>
                  </a:cubicBezTo>
                  <a:cubicBezTo>
                    <a:pt x="477914" y="842787"/>
                    <a:pt x="284894" y="734107"/>
                    <a:pt x="166398" y="533892"/>
                  </a:cubicBez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6" name="Google Shape;2116;p34"/>
            <p:cNvSpPr/>
            <p:nvPr/>
          </p:nvSpPr>
          <p:spPr>
            <a:xfrm>
              <a:off x="5108865" y="2242623"/>
              <a:ext cx="621582" cy="807149"/>
            </a:xfrm>
            <a:custGeom>
              <a:avLst/>
              <a:gdLst/>
              <a:ahLst/>
              <a:cxnLst/>
              <a:rect l="l" t="t" r="r" b="b"/>
              <a:pathLst>
                <a:path w="621582" h="807149" extrusionOk="0">
                  <a:moveTo>
                    <a:pt x="529828" y="273559"/>
                  </a:moveTo>
                  <a:cubicBezTo>
                    <a:pt x="411141" y="73534"/>
                    <a:pt x="218026" y="-35242"/>
                    <a:pt x="77734" y="10288"/>
                  </a:cubicBezTo>
                  <a:cubicBezTo>
                    <a:pt x="-29341" y="111729"/>
                    <a:pt x="-26962" y="333376"/>
                    <a:pt x="92106" y="533496"/>
                  </a:cubicBezTo>
                  <a:cubicBezTo>
                    <a:pt x="211173" y="733616"/>
                    <a:pt x="403813" y="842392"/>
                    <a:pt x="544200" y="796862"/>
                  </a:cubicBezTo>
                  <a:cubicBezTo>
                    <a:pt x="650989" y="695421"/>
                    <a:pt x="648229" y="473774"/>
                    <a:pt x="529828" y="273559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7" name="Google Shape;2117;p34"/>
            <p:cNvSpPr/>
            <p:nvPr/>
          </p:nvSpPr>
          <p:spPr>
            <a:xfrm>
              <a:off x="5831808" y="2838412"/>
              <a:ext cx="311135" cy="259746"/>
            </a:xfrm>
            <a:custGeom>
              <a:avLst/>
              <a:gdLst/>
              <a:ahLst/>
              <a:cxnLst/>
              <a:rect l="l" t="t" r="r" b="b"/>
              <a:pathLst>
                <a:path w="311135" h="259746" extrusionOk="0">
                  <a:moveTo>
                    <a:pt x="0" y="0"/>
                  </a:moveTo>
                  <a:lnTo>
                    <a:pt x="311136" y="179546"/>
                  </a:lnTo>
                  <a:lnTo>
                    <a:pt x="311136" y="259747"/>
                  </a:lnTo>
                  <a:lnTo>
                    <a:pt x="0" y="802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8" name="Google Shape;2118;p34"/>
            <p:cNvSpPr/>
            <p:nvPr/>
          </p:nvSpPr>
          <p:spPr>
            <a:xfrm>
              <a:off x="5831808" y="2798312"/>
              <a:ext cx="380520" cy="219646"/>
            </a:xfrm>
            <a:custGeom>
              <a:avLst/>
              <a:gdLst/>
              <a:ahLst/>
              <a:cxnLst/>
              <a:rect l="l" t="t" r="r" b="b"/>
              <a:pathLst>
                <a:path w="380520" h="219646" extrusionOk="0">
                  <a:moveTo>
                    <a:pt x="69384" y="0"/>
                  </a:moveTo>
                  <a:lnTo>
                    <a:pt x="380520" y="179546"/>
                  </a:lnTo>
                  <a:lnTo>
                    <a:pt x="311136" y="219646"/>
                  </a:lnTo>
                  <a:lnTo>
                    <a:pt x="0" y="40100"/>
                  </a:lnTo>
                  <a:lnTo>
                    <a:pt x="69384" y="0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9" name="Google Shape;2119;p34"/>
            <p:cNvSpPr/>
            <p:nvPr/>
          </p:nvSpPr>
          <p:spPr>
            <a:xfrm>
              <a:off x="6056214" y="2910510"/>
              <a:ext cx="696628" cy="514166"/>
            </a:xfrm>
            <a:custGeom>
              <a:avLst/>
              <a:gdLst/>
              <a:ahLst/>
              <a:cxnLst/>
              <a:rect l="l" t="t" r="r" b="b"/>
              <a:pathLst>
                <a:path w="696628" h="514166" extrusionOk="0">
                  <a:moveTo>
                    <a:pt x="20772" y="62109"/>
                  </a:moveTo>
                  <a:cubicBezTo>
                    <a:pt x="50182" y="12389"/>
                    <a:pt x="99770" y="-12567"/>
                    <a:pt x="131464" y="6293"/>
                  </a:cubicBezTo>
                  <a:lnTo>
                    <a:pt x="696629" y="335096"/>
                  </a:lnTo>
                  <a:lnTo>
                    <a:pt x="588983" y="514166"/>
                  </a:lnTo>
                  <a:lnTo>
                    <a:pt x="24865" y="186030"/>
                  </a:lnTo>
                  <a:cubicBezTo>
                    <a:pt x="-6830" y="167170"/>
                    <a:pt x="-8257" y="111640"/>
                    <a:pt x="20772" y="62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0" name="Google Shape;2120;p34"/>
            <p:cNvSpPr/>
            <p:nvPr/>
          </p:nvSpPr>
          <p:spPr>
            <a:xfrm>
              <a:off x="6620145" y="3238764"/>
              <a:ext cx="156663" cy="192193"/>
            </a:xfrm>
            <a:custGeom>
              <a:avLst/>
              <a:gdLst/>
              <a:ahLst/>
              <a:cxnLst/>
              <a:rect l="l" t="t" r="r" b="b"/>
              <a:pathLst>
                <a:path w="156663" h="192193" extrusionOk="0">
                  <a:moveTo>
                    <a:pt x="135743" y="130095"/>
                  </a:moveTo>
                  <a:cubicBezTo>
                    <a:pt x="106238" y="179720"/>
                    <a:pt x="56745" y="204771"/>
                    <a:pt x="25051" y="185912"/>
                  </a:cubicBezTo>
                  <a:cubicBezTo>
                    <a:pt x="-6643" y="167052"/>
                    <a:pt x="-8547" y="111617"/>
                    <a:pt x="20958" y="62087"/>
                  </a:cubicBezTo>
                  <a:cubicBezTo>
                    <a:pt x="50464" y="12557"/>
                    <a:pt x="99956" y="-12589"/>
                    <a:pt x="131650" y="6270"/>
                  </a:cubicBezTo>
                  <a:cubicBezTo>
                    <a:pt x="163344" y="25130"/>
                    <a:pt x="165153" y="80470"/>
                    <a:pt x="135743" y="130095"/>
                  </a:cubicBezTo>
                  <a:close/>
                </a:path>
              </a:pathLst>
            </a:custGeom>
            <a:solidFill>
              <a:srgbClr val="8C50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1" name="Google Shape;2121;p34"/>
            <p:cNvSpPr/>
            <p:nvPr/>
          </p:nvSpPr>
          <p:spPr>
            <a:xfrm>
              <a:off x="6620145" y="3238764"/>
              <a:ext cx="156663" cy="192193"/>
            </a:xfrm>
            <a:custGeom>
              <a:avLst/>
              <a:gdLst/>
              <a:ahLst/>
              <a:cxnLst/>
              <a:rect l="l" t="t" r="r" b="b"/>
              <a:pathLst>
                <a:path w="156663" h="192193" extrusionOk="0">
                  <a:moveTo>
                    <a:pt x="135743" y="130095"/>
                  </a:moveTo>
                  <a:cubicBezTo>
                    <a:pt x="106238" y="179720"/>
                    <a:pt x="56745" y="204771"/>
                    <a:pt x="25051" y="185912"/>
                  </a:cubicBezTo>
                  <a:cubicBezTo>
                    <a:pt x="-6643" y="167052"/>
                    <a:pt x="-8547" y="111617"/>
                    <a:pt x="20958" y="62087"/>
                  </a:cubicBezTo>
                  <a:cubicBezTo>
                    <a:pt x="50464" y="12557"/>
                    <a:pt x="99956" y="-12589"/>
                    <a:pt x="131650" y="6270"/>
                  </a:cubicBezTo>
                  <a:cubicBezTo>
                    <a:pt x="163344" y="25130"/>
                    <a:pt x="165153" y="80470"/>
                    <a:pt x="135743" y="1300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2" name="Google Shape;2122;p34"/>
            <p:cNvSpPr/>
            <p:nvPr/>
          </p:nvSpPr>
          <p:spPr>
            <a:xfrm>
              <a:off x="3797207" y="2991392"/>
              <a:ext cx="2353338" cy="1403876"/>
            </a:xfrm>
            <a:custGeom>
              <a:avLst/>
              <a:gdLst/>
              <a:ahLst/>
              <a:cxnLst/>
              <a:rect l="l" t="t" r="r" b="b"/>
              <a:pathLst>
                <a:path w="2353338" h="1403876" extrusionOk="0">
                  <a:moveTo>
                    <a:pt x="2300432" y="1399691"/>
                  </a:moveTo>
                  <a:lnTo>
                    <a:pt x="7411" y="30758"/>
                  </a:lnTo>
                  <a:cubicBezTo>
                    <a:pt x="-3629" y="24471"/>
                    <a:pt x="-2106" y="13327"/>
                    <a:pt x="10457" y="5992"/>
                  </a:cubicBezTo>
                  <a:lnTo>
                    <a:pt x="10457" y="5992"/>
                  </a:lnTo>
                  <a:cubicBezTo>
                    <a:pt x="23658" y="-1342"/>
                    <a:pt x="39543" y="-1980"/>
                    <a:pt x="53287" y="4278"/>
                  </a:cubicBezTo>
                  <a:lnTo>
                    <a:pt x="2345927" y="1373211"/>
                  </a:lnTo>
                  <a:cubicBezTo>
                    <a:pt x="2356968" y="1379593"/>
                    <a:pt x="2355445" y="1390642"/>
                    <a:pt x="2342881" y="1397976"/>
                  </a:cubicBezTo>
                  <a:lnTo>
                    <a:pt x="2342881" y="1397976"/>
                  </a:lnTo>
                  <a:cubicBezTo>
                    <a:pt x="2329785" y="1405186"/>
                    <a:pt x="2314062" y="1405825"/>
                    <a:pt x="2300432" y="1399691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3" name="Google Shape;2123;p34"/>
            <p:cNvSpPr/>
            <p:nvPr/>
          </p:nvSpPr>
          <p:spPr>
            <a:xfrm>
              <a:off x="2602525" y="4569200"/>
              <a:ext cx="891148" cy="510349"/>
            </a:xfrm>
            <a:custGeom>
              <a:avLst/>
              <a:gdLst/>
              <a:ahLst/>
              <a:cxnLst/>
              <a:rect l="l" t="t" r="r" b="b"/>
              <a:pathLst>
                <a:path w="891148" h="510349" extrusionOk="0">
                  <a:moveTo>
                    <a:pt x="356916" y="510349"/>
                  </a:moveTo>
                  <a:lnTo>
                    <a:pt x="0" y="306038"/>
                  </a:lnTo>
                  <a:lnTo>
                    <a:pt x="534232" y="0"/>
                  </a:lnTo>
                  <a:lnTo>
                    <a:pt x="891149" y="204311"/>
                  </a:lnTo>
                  <a:lnTo>
                    <a:pt x="356916" y="510349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4" name="Google Shape;2124;p34"/>
            <p:cNvSpPr/>
            <p:nvPr/>
          </p:nvSpPr>
          <p:spPr>
            <a:xfrm>
              <a:off x="2671243" y="4325932"/>
              <a:ext cx="591243" cy="341661"/>
            </a:xfrm>
            <a:custGeom>
              <a:avLst/>
              <a:gdLst/>
              <a:ahLst/>
              <a:cxnLst/>
              <a:rect l="l" t="t" r="r" b="b"/>
              <a:pathLst>
                <a:path w="591243" h="341661" extrusionOk="0">
                  <a:moveTo>
                    <a:pt x="295622" y="341662"/>
                  </a:moveTo>
                  <a:lnTo>
                    <a:pt x="0" y="170783"/>
                  </a:lnTo>
                  <a:lnTo>
                    <a:pt x="295622" y="0"/>
                  </a:lnTo>
                  <a:lnTo>
                    <a:pt x="591244" y="170783"/>
                  </a:lnTo>
                  <a:lnTo>
                    <a:pt x="295622" y="34166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5" name="Google Shape;2125;p34"/>
            <p:cNvSpPr/>
            <p:nvPr/>
          </p:nvSpPr>
          <p:spPr>
            <a:xfrm>
              <a:off x="2671243" y="4496715"/>
              <a:ext cx="295621" cy="512444"/>
            </a:xfrm>
            <a:custGeom>
              <a:avLst/>
              <a:gdLst/>
              <a:ahLst/>
              <a:cxnLst/>
              <a:rect l="l" t="t" r="r" b="b"/>
              <a:pathLst>
                <a:path w="295621" h="512444" extrusionOk="0">
                  <a:moveTo>
                    <a:pt x="295622" y="512445"/>
                  </a:moveTo>
                  <a:lnTo>
                    <a:pt x="0" y="341662"/>
                  </a:lnTo>
                  <a:lnTo>
                    <a:pt x="0" y="0"/>
                  </a:lnTo>
                  <a:lnTo>
                    <a:pt x="295622" y="170879"/>
                  </a:lnTo>
                  <a:lnTo>
                    <a:pt x="295622" y="512445"/>
                  </a:lnTo>
                  <a:close/>
                </a:path>
              </a:pathLst>
            </a:custGeom>
            <a:solidFill>
              <a:srgbClr val="B1B6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6" name="Google Shape;2126;p34"/>
            <p:cNvSpPr/>
            <p:nvPr/>
          </p:nvSpPr>
          <p:spPr>
            <a:xfrm>
              <a:off x="2966865" y="4496715"/>
              <a:ext cx="295621" cy="512444"/>
            </a:xfrm>
            <a:custGeom>
              <a:avLst/>
              <a:gdLst/>
              <a:ahLst/>
              <a:cxnLst/>
              <a:rect l="l" t="t" r="r" b="b"/>
              <a:pathLst>
                <a:path w="295621" h="512444" extrusionOk="0">
                  <a:moveTo>
                    <a:pt x="295622" y="341662"/>
                  </a:moveTo>
                  <a:lnTo>
                    <a:pt x="0" y="512445"/>
                  </a:lnTo>
                  <a:lnTo>
                    <a:pt x="0" y="170879"/>
                  </a:lnTo>
                  <a:lnTo>
                    <a:pt x="295622" y="0"/>
                  </a:lnTo>
                  <a:lnTo>
                    <a:pt x="295622" y="341662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7" name="Google Shape;2127;p34"/>
            <p:cNvSpPr/>
            <p:nvPr/>
          </p:nvSpPr>
          <p:spPr>
            <a:xfrm>
              <a:off x="3352925" y="4700698"/>
              <a:ext cx="220640" cy="124389"/>
            </a:xfrm>
            <a:custGeom>
              <a:avLst/>
              <a:gdLst/>
              <a:ahLst/>
              <a:cxnLst/>
              <a:rect l="l" t="t" r="r" b="b"/>
              <a:pathLst>
                <a:path w="220640" h="124389" extrusionOk="0">
                  <a:moveTo>
                    <a:pt x="11021" y="30141"/>
                  </a:moveTo>
                  <a:cubicBezTo>
                    <a:pt x="36663" y="37161"/>
                    <a:pt x="64037" y="33732"/>
                    <a:pt x="87163" y="20616"/>
                  </a:cubicBezTo>
                  <a:cubicBezTo>
                    <a:pt x="105532" y="21188"/>
                    <a:pt x="205088" y="-21484"/>
                    <a:pt x="218603" y="14330"/>
                  </a:cubicBezTo>
                  <a:cubicBezTo>
                    <a:pt x="230501" y="45762"/>
                    <a:pt x="187385" y="74813"/>
                    <a:pt x="164352" y="80338"/>
                  </a:cubicBezTo>
                  <a:cubicBezTo>
                    <a:pt x="114003" y="92530"/>
                    <a:pt x="76789" y="117676"/>
                    <a:pt x="56611" y="121867"/>
                  </a:cubicBezTo>
                  <a:cubicBezTo>
                    <a:pt x="41573" y="125105"/>
                    <a:pt x="22062" y="127201"/>
                    <a:pt x="10069" y="115295"/>
                  </a:cubicBezTo>
                  <a:cubicBezTo>
                    <a:pt x="-4112" y="101388"/>
                    <a:pt x="-2875" y="48905"/>
                    <a:pt x="11021" y="301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8" name="Google Shape;2128;p34"/>
            <p:cNvSpPr/>
            <p:nvPr/>
          </p:nvSpPr>
          <p:spPr>
            <a:xfrm>
              <a:off x="3356617" y="4721600"/>
              <a:ext cx="217074" cy="103773"/>
            </a:xfrm>
            <a:custGeom>
              <a:avLst/>
              <a:gdLst/>
              <a:ahLst/>
              <a:cxnLst/>
              <a:rect l="l" t="t" r="r" b="b"/>
              <a:pathLst>
                <a:path w="217074" h="103773" extrusionOk="0">
                  <a:moveTo>
                    <a:pt x="53109" y="92583"/>
                  </a:moveTo>
                  <a:cubicBezTo>
                    <a:pt x="73287" y="88297"/>
                    <a:pt x="110216" y="63246"/>
                    <a:pt x="160850" y="51054"/>
                  </a:cubicBezTo>
                  <a:cubicBezTo>
                    <a:pt x="179886" y="46387"/>
                    <a:pt x="213388" y="25241"/>
                    <a:pt x="216720" y="0"/>
                  </a:cubicBezTo>
                  <a:cubicBezTo>
                    <a:pt x="221193" y="28575"/>
                    <a:pt x="182265" y="54578"/>
                    <a:pt x="160850" y="59722"/>
                  </a:cubicBezTo>
                  <a:cubicBezTo>
                    <a:pt x="110501" y="71914"/>
                    <a:pt x="73287" y="97059"/>
                    <a:pt x="53109" y="101251"/>
                  </a:cubicBezTo>
                  <a:cubicBezTo>
                    <a:pt x="38071" y="104489"/>
                    <a:pt x="18560" y="106584"/>
                    <a:pt x="6567" y="94678"/>
                  </a:cubicBezTo>
                  <a:cubicBezTo>
                    <a:pt x="3439" y="91269"/>
                    <a:pt x="1186" y="87154"/>
                    <a:pt x="0" y="82677"/>
                  </a:cubicBezTo>
                  <a:cubicBezTo>
                    <a:pt x="15148" y="94183"/>
                    <a:pt x="34836" y="97850"/>
                    <a:pt x="53109" y="9258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9" name="Google Shape;2129;p34"/>
            <p:cNvSpPr/>
            <p:nvPr/>
          </p:nvSpPr>
          <p:spPr>
            <a:xfrm>
              <a:off x="3173533" y="4605067"/>
              <a:ext cx="220687" cy="124551"/>
            </a:xfrm>
            <a:custGeom>
              <a:avLst/>
              <a:gdLst/>
              <a:ahLst/>
              <a:cxnLst/>
              <a:rect l="l" t="t" r="r" b="b"/>
              <a:pathLst>
                <a:path w="220687" h="124551" extrusionOk="0">
                  <a:moveTo>
                    <a:pt x="11098" y="30141"/>
                  </a:moveTo>
                  <a:cubicBezTo>
                    <a:pt x="36743" y="37095"/>
                    <a:pt x="64094" y="33675"/>
                    <a:pt x="87240" y="20616"/>
                  </a:cubicBezTo>
                  <a:cubicBezTo>
                    <a:pt x="105609" y="21188"/>
                    <a:pt x="205070" y="-21484"/>
                    <a:pt x="218680" y="14330"/>
                  </a:cubicBezTo>
                  <a:cubicBezTo>
                    <a:pt x="230482" y="45762"/>
                    <a:pt x="187367" y="74718"/>
                    <a:pt x="164334" y="80338"/>
                  </a:cubicBezTo>
                  <a:cubicBezTo>
                    <a:pt x="114270" y="92816"/>
                    <a:pt x="76865" y="117962"/>
                    <a:pt x="57164" y="122058"/>
                  </a:cubicBezTo>
                  <a:cubicBezTo>
                    <a:pt x="42126" y="125296"/>
                    <a:pt x="22614" y="127296"/>
                    <a:pt x="10622" y="115485"/>
                  </a:cubicBezTo>
                  <a:cubicBezTo>
                    <a:pt x="-4226" y="101388"/>
                    <a:pt x="-2989" y="48810"/>
                    <a:pt x="11098" y="301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0" name="Google Shape;2130;p34"/>
            <p:cNvSpPr/>
            <p:nvPr/>
          </p:nvSpPr>
          <p:spPr>
            <a:xfrm>
              <a:off x="3177588" y="4625969"/>
              <a:ext cx="217074" cy="103649"/>
            </a:xfrm>
            <a:custGeom>
              <a:avLst/>
              <a:gdLst/>
              <a:ahLst/>
              <a:cxnLst/>
              <a:rect l="l" t="t" r="r" b="b"/>
              <a:pathLst>
                <a:path w="217074" h="103649" extrusionOk="0">
                  <a:moveTo>
                    <a:pt x="53109" y="92583"/>
                  </a:moveTo>
                  <a:cubicBezTo>
                    <a:pt x="73287" y="88297"/>
                    <a:pt x="110216" y="63246"/>
                    <a:pt x="160755" y="51054"/>
                  </a:cubicBezTo>
                  <a:cubicBezTo>
                    <a:pt x="179791" y="46387"/>
                    <a:pt x="213388" y="25241"/>
                    <a:pt x="216720" y="0"/>
                  </a:cubicBezTo>
                  <a:cubicBezTo>
                    <a:pt x="221193" y="28575"/>
                    <a:pt x="182265" y="54483"/>
                    <a:pt x="160755" y="59722"/>
                  </a:cubicBezTo>
                  <a:cubicBezTo>
                    <a:pt x="110216" y="71914"/>
                    <a:pt x="72811" y="97060"/>
                    <a:pt x="53109" y="101155"/>
                  </a:cubicBezTo>
                  <a:cubicBezTo>
                    <a:pt x="38071" y="104394"/>
                    <a:pt x="18560" y="106394"/>
                    <a:pt x="6567" y="94583"/>
                  </a:cubicBezTo>
                  <a:cubicBezTo>
                    <a:pt x="3481" y="91145"/>
                    <a:pt x="1233" y="87039"/>
                    <a:pt x="0" y="82582"/>
                  </a:cubicBezTo>
                  <a:cubicBezTo>
                    <a:pt x="15132" y="94116"/>
                    <a:pt x="34821" y="97831"/>
                    <a:pt x="53109" y="9258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1" name="Google Shape;2131;p34"/>
            <p:cNvSpPr/>
            <p:nvPr/>
          </p:nvSpPr>
          <p:spPr>
            <a:xfrm>
              <a:off x="2766014" y="4132721"/>
              <a:ext cx="711887" cy="612953"/>
            </a:xfrm>
            <a:custGeom>
              <a:avLst/>
              <a:gdLst/>
              <a:ahLst/>
              <a:cxnLst/>
              <a:rect l="l" t="t" r="r" b="b"/>
              <a:pathLst>
                <a:path w="711887" h="612953" extrusionOk="0">
                  <a:moveTo>
                    <a:pt x="139081" y="378472"/>
                  </a:moveTo>
                  <a:cubicBezTo>
                    <a:pt x="216746" y="412572"/>
                    <a:pt x="289937" y="418001"/>
                    <a:pt x="349804" y="385806"/>
                  </a:cubicBezTo>
                  <a:lnTo>
                    <a:pt x="411670" y="350088"/>
                  </a:lnTo>
                  <a:cubicBezTo>
                    <a:pt x="415381" y="430002"/>
                    <a:pt x="418903" y="506774"/>
                    <a:pt x="418903" y="506774"/>
                  </a:cubicBezTo>
                  <a:cubicBezTo>
                    <a:pt x="418903" y="506774"/>
                    <a:pt x="466492" y="542683"/>
                    <a:pt x="503231" y="510679"/>
                  </a:cubicBezTo>
                  <a:cubicBezTo>
                    <a:pt x="503231" y="510679"/>
                    <a:pt x="510940" y="398475"/>
                    <a:pt x="518744" y="288175"/>
                  </a:cubicBezTo>
                  <a:lnTo>
                    <a:pt x="583656" y="250742"/>
                  </a:lnTo>
                  <a:cubicBezTo>
                    <a:pt x="582151" y="256628"/>
                    <a:pt x="581321" y="262667"/>
                    <a:pt x="581181" y="268744"/>
                  </a:cubicBezTo>
                  <a:cubicBezTo>
                    <a:pt x="581657" y="289699"/>
                    <a:pt x="596219" y="601262"/>
                    <a:pt x="596219" y="601262"/>
                  </a:cubicBezTo>
                  <a:cubicBezTo>
                    <a:pt x="596219" y="601262"/>
                    <a:pt x="643808" y="629837"/>
                    <a:pt x="680927" y="597642"/>
                  </a:cubicBezTo>
                  <a:cubicBezTo>
                    <a:pt x="680927" y="597642"/>
                    <a:pt x="705769" y="236645"/>
                    <a:pt x="711479" y="179019"/>
                  </a:cubicBezTo>
                  <a:cubicBezTo>
                    <a:pt x="717951" y="114153"/>
                    <a:pt x="645997" y="82149"/>
                    <a:pt x="600407" y="98818"/>
                  </a:cubicBezTo>
                  <a:cubicBezTo>
                    <a:pt x="589842" y="102628"/>
                    <a:pt x="563764" y="112344"/>
                    <a:pt x="530832" y="124631"/>
                  </a:cubicBezTo>
                  <a:cubicBezTo>
                    <a:pt x="532260" y="106629"/>
                    <a:pt x="533402" y="92532"/>
                    <a:pt x="534258" y="84531"/>
                  </a:cubicBezTo>
                  <a:cubicBezTo>
                    <a:pt x="540635" y="19665"/>
                    <a:pt x="468681" y="-12243"/>
                    <a:pt x="423186" y="4330"/>
                  </a:cubicBezTo>
                  <a:cubicBezTo>
                    <a:pt x="381689" y="19475"/>
                    <a:pt x="101581" y="124631"/>
                    <a:pt x="101581" y="124631"/>
                  </a:cubicBezTo>
                  <a:cubicBezTo>
                    <a:pt x="103236" y="151558"/>
                    <a:pt x="106414" y="178362"/>
                    <a:pt x="111098" y="204927"/>
                  </a:cubicBezTo>
                  <a:lnTo>
                    <a:pt x="407" y="195402"/>
                  </a:lnTo>
                  <a:cubicBezTo>
                    <a:pt x="-5875" y="299700"/>
                    <a:pt x="61511" y="344277"/>
                    <a:pt x="139081" y="378472"/>
                  </a:cubicBezTo>
                  <a:close/>
                  <a:moveTo>
                    <a:pt x="332291" y="199021"/>
                  </a:moveTo>
                  <a:lnTo>
                    <a:pt x="406340" y="156254"/>
                  </a:lnTo>
                  <a:cubicBezTo>
                    <a:pt x="405118" y="161483"/>
                    <a:pt x="404323" y="166798"/>
                    <a:pt x="403960" y="1721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2" name="Google Shape;2132;p34"/>
            <p:cNvSpPr/>
            <p:nvPr/>
          </p:nvSpPr>
          <p:spPr>
            <a:xfrm>
              <a:off x="2706078" y="4012750"/>
              <a:ext cx="153426" cy="268033"/>
            </a:xfrm>
            <a:custGeom>
              <a:avLst/>
              <a:gdLst/>
              <a:ahLst/>
              <a:cxnLst/>
              <a:rect l="l" t="t" r="r" b="b"/>
              <a:pathLst>
                <a:path w="153426" h="268033" extrusionOk="0">
                  <a:moveTo>
                    <a:pt x="0" y="0"/>
                  </a:moveTo>
                  <a:cubicBezTo>
                    <a:pt x="0" y="0"/>
                    <a:pt x="9518" y="137731"/>
                    <a:pt x="27221" y="157544"/>
                  </a:cubicBezTo>
                  <a:cubicBezTo>
                    <a:pt x="44924" y="177355"/>
                    <a:pt x="106313" y="190500"/>
                    <a:pt x="106313" y="190500"/>
                  </a:cubicBezTo>
                  <a:lnTo>
                    <a:pt x="153426" y="268034"/>
                  </a:lnTo>
                  <a:cubicBezTo>
                    <a:pt x="153426" y="268034"/>
                    <a:pt x="110501" y="21717"/>
                    <a:pt x="101174" y="15812"/>
                  </a:cubicBezTo>
                  <a:cubicBezTo>
                    <a:pt x="91846" y="990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3" name="Google Shape;2133;p34"/>
            <p:cNvSpPr/>
            <p:nvPr/>
          </p:nvSpPr>
          <p:spPr>
            <a:xfrm>
              <a:off x="2694181" y="3854621"/>
              <a:ext cx="102411" cy="197244"/>
            </a:xfrm>
            <a:custGeom>
              <a:avLst/>
              <a:gdLst/>
              <a:ahLst/>
              <a:cxnLst/>
              <a:rect l="l" t="t" r="r" b="b"/>
              <a:pathLst>
                <a:path w="102411" h="197244" extrusionOk="0">
                  <a:moveTo>
                    <a:pt x="102411" y="4776"/>
                  </a:moveTo>
                  <a:cubicBezTo>
                    <a:pt x="78681" y="-6244"/>
                    <a:pt x="50468" y="2376"/>
                    <a:pt x="36929" y="24778"/>
                  </a:cubicBezTo>
                  <a:cubicBezTo>
                    <a:pt x="19607" y="53353"/>
                    <a:pt x="1618" y="151842"/>
                    <a:pt x="0" y="168701"/>
                  </a:cubicBezTo>
                  <a:cubicBezTo>
                    <a:pt x="0" y="168701"/>
                    <a:pt x="24270" y="202229"/>
                    <a:pt x="60723" y="19660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4" name="Google Shape;2134;p34"/>
            <p:cNvSpPr/>
            <p:nvPr/>
          </p:nvSpPr>
          <p:spPr>
            <a:xfrm>
              <a:off x="2799755" y="3593223"/>
              <a:ext cx="234442" cy="375527"/>
            </a:xfrm>
            <a:custGeom>
              <a:avLst/>
              <a:gdLst/>
              <a:ahLst/>
              <a:cxnLst/>
              <a:rect l="l" t="t" r="r" b="b"/>
              <a:pathLst>
                <a:path w="234442" h="375527" extrusionOk="0">
                  <a:moveTo>
                    <a:pt x="13397" y="267888"/>
                  </a:moveTo>
                  <a:cubicBezTo>
                    <a:pt x="37192" y="269032"/>
                    <a:pt x="54895" y="275127"/>
                    <a:pt x="57845" y="267888"/>
                  </a:cubicBezTo>
                  <a:cubicBezTo>
                    <a:pt x="60387" y="255592"/>
                    <a:pt x="62198" y="243152"/>
                    <a:pt x="63271" y="230646"/>
                  </a:cubicBezTo>
                  <a:cubicBezTo>
                    <a:pt x="60510" y="223693"/>
                    <a:pt x="58131" y="216263"/>
                    <a:pt x="58131" y="216263"/>
                  </a:cubicBezTo>
                  <a:cubicBezTo>
                    <a:pt x="28245" y="197880"/>
                    <a:pt x="18823" y="165590"/>
                    <a:pt x="14920" y="127966"/>
                  </a:cubicBezTo>
                  <a:cubicBezTo>
                    <a:pt x="8258" y="63673"/>
                    <a:pt x="42903" y="7380"/>
                    <a:pt x="107243" y="617"/>
                  </a:cubicBezTo>
                  <a:cubicBezTo>
                    <a:pt x="167585" y="-5670"/>
                    <a:pt x="211938" y="36812"/>
                    <a:pt x="223931" y="95200"/>
                  </a:cubicBezTo>
                  <a:cubicBezTo>
                    <a:pt x="230307" y="123775"/>
                    <a:pt x="242966" y="178449"/>
                    <a:pt x="225834" y="225788"/>
                  </a:cubicBezTo>
                  <a:cubicBezTo>
                    <a:pt x="216316" y="252268"/>
                    <a:pt x="203848" y="273413"/>
                    <a:pt x="191475" y="277413"/>
                  </a:cubicBezTo>
                  <a:cubicBezTo>
                    <a:pt x="179496" y="277042"/>
                    <a:pt x="167548" y="275994"/>
                    <a:pt x="155688" y="274270"/>
                  </a:cubicBezTo>
                  <a:lnTo>
                    <a:pt x="155688" y="274270"/>
                  </a:lnTo>
                  <a:cubicBezTo>
                    <a:pt x="155688" y="274270"/>
                    <a:pt x="152452" y="292177"/>
                    <a:pt x="150263" y="303607"/>
                  </a:cubicBezTo>
                  <a:cubicBezTo>
                    <a:pt x="148074" y="315037"/>
                    <a:pt x="148930" y="321133"/>
                    <a:pt x="171678" y="335230"/>
                  </a:cubicBezTo>
                  <a:cubicBezTo>
                    <a:pt x="194425" y="349327"/>
                    <a:pt x="137224" y="378188"/>
                    <a:pt x="99819" y="375330"/>
                  </a:cubicBezTo>
                  <a:cubicBezTo>
                    <a:pt x="62414" y="372473"/>
                    <a:pt x="20250" y="349899"/>
                    <a:pt x="8734" y="325705"/>
                  </a:cubicBezTo>
                  <a:cubicBezTo>
                    <a:pt x="-4115" y="298940"/>
                    <a:pt x="-2973" y="267126"/>
                    <a:pt x="13397" y="267888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135" name="Google Shape;2135;p34"/>
            <p:cNvGrpSpPr/>
            <p:nvPr/>
          </p:nvGrpSpPr>
          <p:grpSpPr>
            <a:xfrm>
              <a:off x="2941619" y="3895613"/>
              <a:ext cx="483621" cy="510995"/>
              <a:chOff x="4345944" y="4626313"/>
              <a:chExt cx="483621" cy="510995"/>
            </a:xfrm>
          </p:grpSpPr>
          <p:grpSp>
            <p:nvGrpSpPr>
              <p:cNvPr id="2136" name="Google Shape;2136;p34"/>
              <p:cNvGrpSpPr/>
              <p:nvPr/>
            </p:nvGrpSpPr>
            <p:grpSpPr>
              <a:xfrm>
                <a:off x="4345944" y="4852987"/>
                <a:ext cx="474200" cy="284321"/>
                <a:chOff x="4345944" y="4852987"/>
                <a:chExt cx="474200" cy="284321"/>
              </a:xfrm>
            </p:grpSpPr>
            <p:sp>
              <p:nvSpPr>
                <p:cNvPr id="2137" name="Google Shape;2137;p34"/>
                <p:cNvSpPr/>
                <p:nvPr/>
              </p:nvSpPr>
              <p:spPr>
                <a:xfrm>
                  <a:off x="4346061" y="4969668"/>
                  <a:ext cx="474083" cy="1676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083" h="167618" extrusionOk="0">
                      <a:moveTo>
                        <a:pt x="474082" y="43529"/>
                      </a:moveTo>
                      <a:lnTo>
                        <a:pt x="474082" y="43529"/>
                      </a:lnTo>
                      <a:cubicBezTo>
                        <a:pt x="474178" y="50425"/>
                        <a:pt x="470537" y="56845"/>
                        <a:pt x="464564" y="60293"/>
                      </a:cubicBezTo>
                      <a:lnTo>
                        <a:pt x="283155" y="165068"/>
                      </a:lnTo>
                      <a:cubicBezTo>
                        <a:pt x="277266" y="168469"/>
                        <a:pt x="270009" y="168469"/>
                        <a:pt x="264120" y="165068"/>
                      </a:cubicBezTo>
                      <a:lnTo>
                        <a:pt x="9520" y="18193"/>
                      </a:lnTo>
                      <a:cubicBezTo>
                        <a:pt x="3547" y="14745"/>
                        <a:pt x="-94" y="8334"/>
                        <a:pt x="2" y="1429"/>
                      </a:cubicBezTo>
                      <a:lnTo>
                        <a:pt x="2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38" name="Google Shape;2138;p34"/>
                <p:cNvSpPr/>
                <p:nvPr/>
              </p:nvSpPr>
              <p:spPr>
                <a:xfrm>
                  <a:off x="4619603" y="5013483"/>
                  <a:ext cx="200539" cy="123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539" h="123825" extrusionOk="0">
                      <a:moveTo>
                        <a:pt x="190926" y="16478"/>
                      </a:moveTo>
                      <a:lnTo>
                        <a:pt x="9518" y="121253"/>
                      </a:lnTo>
                      <a:cubicBezTo>
                        <a:pt x="6626" y="122930"/>
                        <a:pt x="3344" y="123815"/>
                        <a:pt x="0" y="123825"/>
                      </a:cubicBezTo>
                      <a:lnTo>
                        <a:pt x="0" y="0"/>
                      </a:lnTo>
                      <a:lnTo>
                        <a:pt x="200539" y="0"/>
                      </a:lnTo>
                      <a:cubicBezTo>
                        <a:pt x="200513" y="6820"/>
                        <a:pt x="196846" y="13106"/>
                        <a:pt x="190926" y="16478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39" name="Google Shape;2139;p34"/>
                <p:cNvSpPr/>
                <p:nvPr/>
              </p:nvSpPr>
              <p:spPr>
                <a:xfrm>
                  <a:off x="4345944" y="4852987"/>
                  <a:ext cx="474198" cy="2740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198" h="274003" extrusionOk="0">
                      <a:moveTo>
                        <a:pt x="280322" y="272224"/>
                      </a:moveTo>
                      <a:cubicBezTo>
                        <a:pt x="276096" y="274596"/>
                        <a:pt x="270938" y="274596"/>
                        <a:pt x="266712" y="272224"/>
                      </a:cubicBezTo>
                      <a:lnTo>
                        <a:pt x="2498" y="119824"/>
                      </a:lnTo>
                      <a:cubicBezTo>
                        <a:pt x="-833" y="117824"/>
                        <a:pt x="-833" y="114681"/>
                        <a:pt x="2498" y="112776"/>
                      </a:cubicBezTo>
                      <a:lnTo>
                        <a:pt x="197137" y="0"/>
                      </a:lnTo>
                      <a:lnTo>
                        <a:pt x="474199" y="160211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2140" name="Google Shape;2140;p34"/>
                <p:cNvGrpSpPr/>
                <p:nvPr/>
              </p:nvGrpSpPr>
              <p:grpSpPr>
                <a:xfrm>
                  <a:off x="4457040" y="4985575"/>
                  <a:ext cx="133724" cy="77247"/>
                  <a:chOff x="4457040" y="4985575"/>
                  <a:chExt cx="133724" cy="77247"/>
                </a:xfrm>
              </p:grpSpPr>
              <p:sp>
                <p:nvSpPr>
                  <p:cNvPr id="2141" name="Google Shape;2141;p34"/>
                  <p:cNvSpPr/>
                  <p:nvPr/>
                </p:nvSpPr>
                <p:spPr>
                  <a:xfrm>
                    <a:off x="4457040" y="4985575"/>
                    <a:ext cx="133724" cy="772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724" h="77247" extrusionOk="0">
                        <a:moveTo>
                          <a:pt x="0" y="27622"/>
                        </a:moveTo>
                        <a:lnTo>
                          <a:pt x="1332" y="28384"/>
                        </a:lnTo>
                        <a:lnTo>
                          <a:pt x="85945" y="77248"/>
                        </a:lnTo>
                        <a:lnTo>
                          <a:pt x="132487" y="50387"/>
                        </a:lnTo>
                        <a:lnTo>
                          <a:pt x="133725" y="49625"/>
                        </a:lnTo>
                        <a:lnTo>
                          <a:pt x="47779" y="0"/>
                        </a:lnTo>
                        <a:lnTo>
                          <a:pt x="0" y="27622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endParaRPr sz="1800"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42" name="Google Shape;2142;p34"/>
                  <p:cNvSpPr/>
                  <p:nvPr/>
                </p:nvSpPr>
                <p:spPr>
                  <a:xfrm>
                    <a:off x="4458372" y="4987099"/>
                    <a:ext cx="131154" cy="757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1154" h="75723" extrusionOk="0">
                        <a:moveTo>
                          <a:pt x="0" y="26861"/>
                        </a:moveTo>
                        <a:lnTo>
                          <a:pt x="84613" y="75724"/>
                        </a:lnTo>
                        <a:lnTo>
                          <a:pt x="131155" y="48863"/>
                        </a:lnTo>
                        <a:lnTo>
                          <a:pt x="46447" y="0"/>
                        </a:lnTo>
                        <a:lnTo>
                          <a:pt x="0" y="2686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endParaRPr sz="1800"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143" name="Google Shape;2143;p34"/>
                <p:cNvSpPr/>
                <p:nvPr/>
              </p:nvSpPr>
              <p:spPr>
                <a:xfrm>
                  <a:off x="4747605" y="5011693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85" y="17069"/>
                        <a:pt x="15630" y="17069"/>
                        <a:pt x="16859" y="16459"/>
                      </a:cubicBezTo>
                      <a:lnTo>
                        <a:pt x="28470" y="9696"/>
                      </a:lnTo>
                      <a:cubicBezTo>
                        <a:pt x="29613" y="9030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4" name="Google Shape;2144;p34"/>
                <p:cNvSpPr/>
                <p:nvPr/>
              </p:nvSpPr>
              <p:spPr>
                <a:xfrm>
                  <a:off x="4730414" y="5001691"/>
                  <a:ext cx="2930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03" h="16916" extrusionOk="0">
                      <a:moveTo>
                        <a:pt x="642" y="9411"/>
                      </a:moveTo>
                      <a:lnTo>
                        <a:pt x="12825" y="16459"/>
                      </a:lnTo>
                      <a:cubicBezTo>
                        <a:pt x="14054" y="17069"/>
                        <a:pt x="15499" y="17069"/>
                        <a:pt x="16727" y="16459"/>
                      </a:cubicBezTo>
                      <a:lnTo>
                        <a:pt x="28339" y="9696"/>
                      </a:lnTo>
                      <a:cubicBezTo>
                        <a:pt x="29576" y="9030"/>
                        <a:pt x="29672" y="8077"/>
                        <a:pt x="28339" y="7506"/>
                      </a:cubicBezTo>
                      <a:lnTo>
                        <a:pt x="16156" y="457"/>
                      </a:lnTo>
                      <a:cubicBezTo>
                        <a:pt x="14928" y="-152"/>
                        <a:pt x="13483" y="-152"/>
                        <a:pt x="12254" y="457"/>
                      </a:cubicBezTo>
                      <a:lnTo>
                        <a:pt x="642" y="7124"/>
                      </a:lnTo>
                      <a:cubicBezTo>
                        <a:pt x="-214" y="7791"/>
                        <a:pt x="-214" y="8458"/>
                        <a:pt x="642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5" name="Google Shape;2145;p34"/>
                <p:cNvSpPr/>
                <p:nvPr/>
              </p:nvSpPr>
              <p:spPr>
                <a:xfrm>
                  <a:off x="4713055" y="4991690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1" y="9792"/>
                      </a:lnTo>
                      <a:cubicBezTo>
                        <a:pt x="29613" y="9125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125"/>
                      </a:lnTo>
                      <a:cubicBezTo>
                        <a:pt x="-178" y="7792"/>
                        <a:pt x="-273" y="8935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6" name="Google Shape;2146;p34"/>
                <p:cNvSpPr/>
                <p:nvPr/>
              </p:nvSpPr>
              <p:spPr>
                <a:xfrm>
                  <a:off x="4695787" y="4981117"/>
                  <a:ext cx="2934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5" h="17487" extrusionOk="0">
                      <a:moveTo>
                        <a:pt x="720" y="9982"/>
                      </a:moveTo>
                      <a:lnTo>
                        <a:pt x="12903" y="17031"/>
                      </a:lnTo>
                      <a:cubicBezTo>
                        <a:pt x="14131" y="17640"/>
                        <a:pt x="15576" y="17640"/>
                        <a:pt x="16805" y="17031"/>
                      </a:cubicBezTo>
                      <a:lnTo>
                        <a:pt x="28417" y="10363"/>
                      </a:lnTo>
                      <a:cubicBezTo>
                        <a:pt x="29559" y="9696"/>
                        <a:pt x="29749" y="8649"/>
                        <a:pt x="28417" y="8077"/>
                      </a:cubicBezTo>
                      <a:lnTo>
                        <a:pt x="16519" y="457"/>
                      </a:lnTo>
                      <a:cubicBezTo>
                        <a:pt x="15291" y="-152"/>
                        <a:pt x="13846" y="-152"/>
                        <a:pt x="12617" y="457"/>
                      </a:cubicBezTo>
                      <a:lnTo>
                        <a:pt x="1005" y="7125"/>
                      </a:lnTo>
                      <a:cubicBezTo>
                        <a:pt x="-232" y="8363"/>
                        <a:pt x="-327" y="9411"/>
                        <a:pt x="720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7" name="Google Shape;2147;p34"/>
                <p:cNvSpPr/>
                <p:nvPr/>
              </p:nvSpPr>
              <p:spPr>
                <a:xfrm>
                  <a:off x="4678497" y="4971592"/>
                  <a:ext cx="29372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2" h="17487" extrusionOk="0">
                      <a:moveTo>
                        <a:pt x="688" y="9982"/>
                      </a:moveTo>
                      <a:lnTo>
                        <a:pt x="12871" y="17031"/>
                      </a:lnTo>
                      <a:cubicBezTo>
                        <a:pt x="14099" y="17640"/>
                        <a:pt x="15544" y="17640"/>
                        <a:pt x="16773" y="17031"/>
                      </a:cubicBezTo>
                      <a:lnTo>
                        <a:pt x="28480" y="10268"/>
                      </a:lnTo>
                      <a:cubicBezTo>
                        <a:pt x="29622" y="9601"/>
                        <a:pt x="29717" y="8553"/>
                        <a:pt x="28480" y="7982"/>
                      </a:cubicBezTo>
                      <a:lnTo>
                        <a:pt x="16487" y="457"/>
                      </a:lnTo>
                      <a:cubicBezTo>
                        <a:pt x="15259" y="-152"/>
                        <a:pt x="13814" y="-152"/>
                        <a:pt x="12585" y="457"/>
                      </a:cubicBezTo>
                      <a:lnTo>
                        <a:pt x="973" y="7220"/>
                      </a:lnTo>
                      <a:cubicBezTo>
                        <a:pt x="-169" y="7982"/>
                        <a:pt x="-359" y="8935"/>
                        <a:pt x="688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8" name="Google Shape;2148;p34"/>
                <p:cNvSpPr/>
                <p:nvPr/>
              </p:nvSpPr>
              <p:spPr>
                <a:xfrm>
                  <a:off x="4661184" y="4961591"/>
                  <a:ext cx="2936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7011" extrusionOk="0">
                      <a:moveTo>
                        <a:pt x="679" y="9506"/>
                      </a:moveTo>
                      <a:lnTo>
                        <a:pt x="12957" y="16555"/>
                      </a:lnTo>
                      <a:cubicBezTo>
                        <a:pt x="14152" y="17164"/>
                        <a:pt x="15568" y="17164"/>
                        <a:pt x="16764" y="16555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934"/>
                        <a:pt x="679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9" name="Google Shape;2149;p34"/>
                <p:cNvSpPr/>
                <p:nvPr/>
              </p:nvSpPr>
              <p:spPr>
                <a:xfrm>
                  <a:off x="4643896" y="4951685"/>
                  <a:ext cx="29270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70" h="17011" extrusionOk="0">
                      <a:moveTo>
                        <a:pt x="644" y="9411"/>
                      </a:moveTo>
                      <a:lnTo>
                        <a:pt x="12827" y="16554"/>
                      </a:lnTo>
                      <a:cubicBezTo>
                        <a:pt x="14056" y="17164"/>
                        <a:pt x="15501" y="17164"/>
                        <a:pt x="16729" y="16554"/>
                      </a:cubicBezTo>
                      <a:lnTo>
                        <a:pt x="28341" y="9792"/>
                      </a:lnTo>
                      <a:cubicBezTo>
                        <a:pt x="29483" y="9125"/>
                        <a:pt x="29674" y="8172"/>
                        <a:pt x="28341" y="7601"/>
                      </a:cubicBezTo>
                      <a:lnTo>
                        <a:pt x="16158" y="457"/>
                      </a:lnTo>
                      <a:cubicBezTo>
                        <a:pt x="14930" y="-152"/>
                        <a:pt x="13485" y="-152"/>
                        <a:pt x="12256" y="457"/>
                      </a:cubicBezTo>
                      <a:lnTo>
                        <a:pt x="644" y="7220"/>
                      </a:lnTo>
                      <a:cubicBezTo>
                        <a:pt x="-117" y="7887"/>
                        <a:pt x="-307" y="8839"/>
                        <a:pt x="644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0" name="Google Shape;2150;p34"/>
                <p:cNvSpPr/>
                <p:nvPr/>
              </p:nvSpPr>
              <p:spPr>
                <a:xfrm>
                  <a:off x="4626634" y="494177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1" name="Google Shape;2151;p34"/>
                <p:cNvSpPr/>
                <p:nvPr/>
              </p:nvSpPr>
              <p:spPr>
                <a:xfrm>
                  <a:off x="4609300" y="4931587"/>
                  <a:ext cx="2937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4" h="17106" extrusionOk="0">
                      <a:moveTo>
                        <a:pt x="690" y="9601"/>
                      </a:moveTo>
                      <a:lnTo>
                        <a:pt x="12968" y="16650"/>
                      </a:lnTo>
                      <a:cubicBezTo>
                        <a:pt x="14197" y="17259"/>
                        <a:pt x="15642" y="17259"/>
                        <a:pt x="16870" y="16650"/>
                      </a:cubicBezTo>
                      <a:lnTo>
                        <a:pt x="28482" y="9887"/>
                      </a:lnTo>
                      <a:cubicBezTo>
                        <a:pt x="29624" y="9220"/>
                        <a:pt x="29719" y="8268"/>
                        <a:pt x="28482" y="7696"/>
                      </a:cubicBezTo>
                      <a:lnTo>
                        <a:pt x="16204" y="457"/>
                      </a:lnTo>
                      <a:cubicBezTo>
                        <a:pt x="14975" y="-152"/>
                        <a:pt x="13530" y="-152"/>
                        <a:pt x="12302" y="457"/>
                      </a:cubicBezTo>
                      <a:lnTo>
                        <a:pt x="595" y="7220"/>
                      </a:lnTo>
                      <a:cubicBezTo>
                        <a:pt x="-167" y="7982"/>
                        <a:pt x="-262" y="9030"/>
                        <a:pt x="69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2" name="Google Shape;2152;p34"/>
                <p:cNvSpPr/>
                <p:nvPr/>
              </p:nvSpPr>
              <p:spPr>
                <a:xfrm>
                  <a:off x="4592048" y="4921776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79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3" name="Google Shape;2153;p34"/>
                <p:cNvSpPr/>
                <p:nvPr/>
              </p:nvSpPr>
              <p:spPr>
                <a:xfrm>
                  <a:off x="4574762" y="4911775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125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4" name="Google Shape;2154;p34"/>
                <p:cNvSpPr/>
                <p:nvPr/>
              </p:nvSpPr>
              <p:spPr>
                <a:xfrm>
                  <a:off x="4557452" y="4901679"/>
                  <a:ext cx="29387" cy="169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6983" extrusionOk="0">
                      <a:moveTo>
                        <a:pt x="761" y="9506"/>
                      </a:moveTo>
                      <a:lnTo>
                        <a:pt x="12944" y="16554"/>
                      </a:lnTo>
                      <a:cubicBezTo>
                        <a:pt x="14182" y="17126"/>
                        <a:pt x="15608" y="17126"/>
                        <a:pt x="16846" y="16554"/>
                      </a:cubicBezTo>
                      <a:lnTo>
                        <a:pt x="28458" y="9792"/>
                      </a:lnTo>
                      <a:cubicBezTo>
                        <a:pt x="29600" y="9125"/>
                        <a:pt x="29791" y="8077"/>
                        <a:pt x="28458" y="7506"/>
                      </a:cubicBezTo>
                      <a:lnTo>
                        <a:pt x="16275" y="457"/>
                      </a:lnTo>
                      <a:cubicBezTo>
                        <a:pt x="15047" y="-152"/>
                        <a:pt x="13602" y="-152"/>
                        <a:pt x="12373" y="457"/>
                      </a:cubicBezTo>
                      <a:lnTo>
                        <a:pt x="666" y="7220"/>
                      </a:lnTo>
                      <a:cubicBezTo>
                        <a:pt x="-190" y="7982"/>
                        <a:pt x="-286" y="8934"/>
                        <a:pt x="761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5" name="Google Shape;2155;p34"/>
                <p:cNvSpPr/>
                <p:nvPr/>
              </p:nvSpPr>
              <p:spPr>
                <a:xfrm>
                  <a:off x="4540118" y="4891677"/>
                  <a:ext cx="29458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58" h="17011" extrusionOk="0">
                      <a:moveTo>
                        <a:pt x="774" y="9506"/>
                      </a:moveTo>
                      <a:lnTo>
                        <a:pt x="12956" y="16554"/>
                      </a:lnTo>
                      <a:cubicBezTo>
                        <a:pt x="14185" y="17164"/>
                        <a:pt x="15630" y="17164"/>
                        <a:pt x="16859" y="16554"/>
                      </a:cubicBezTo>
                      <a:lnTo>
                        <a:pt x="28566" y="9792"/>
                      </a:lnTo>
                      <a:cubicBezTo>
                        <a:pt x="29708" y="9125"/>
                        <a:pt x="29803" y="8077"/>
                        <a:pt x="28566" y="7506"/>
                      </a:cubicBezTo>
                      <a:lnTo>
                        <a:pt x="16383" y="457"/>
                      </a:lnTo>
                      <a:cubicBezTo>
                        <a:pt x="15154" y="-152"/>
                        <a:pt x="13709" y="-152"/>
                        <a:pt x="12481" y="457"/>
                      </a:cubicBezTo>
                      <a:lnTo>
                        <a:pt x="869" y="7220"/>
                      </a:lnTo>
                      <a:cubicBezTo>
                        <a:pt x="-273" y="7982"/>
                        <a:pt x="-273" y="8935"/>
                        <a:pt x="774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6" name="Google Shape;2156;p34"/>
                <p:cNvSpPr/>
                <p:nvPr/>
              </p:nvSpPr>
              <p:spPr>
                <a:xfrm>
                  <a:off x="4514573" y="4876818"/>
                  <a:ext cx="37680" cy="218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80" h="21809" extrusionOk="0">
                      <a:moveTo>
                        <a:pt x="716" y="9506"/>
                      </a:moveTo>
                      <a:lnTo>
                        <a:pt x="21274" y="21317"/>
                      </a:lnTo>
                      <a:cubicBezTo>
                        <a:pt x="22457" y="21974"/>
                        <a:pt x="23898" y="21974"/>
                        <a:pt x="25081" y="21317"/>
                      </a:cubicBezTo>
                      <a:lnTo>
                        <a:pt x="36788" y="14554"/>
                      </a:lnTo>
                      <a:cubicBezTo>
                        <a:pt x="37930" y="13887"/>
                        <a:pt x="38025" y="12935"/>
                        <a:pt x="36788" y="12363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982"/>
                        <a:pt x="-331" y="9506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7" name="Google Shape;2157;p34"/>
                <p:cNvSpPr/>
                <p:nvPr/>
              </p:nvSpPr>
              <p:spPr>
                <a:xfrm>
                  <a:off x="4705251" y="500654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7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8" name="Google Shape;2158;p34"/>
                <p:cNvSpPr/>
                <p:nvPr/>
              </p:nvSpPr>
              <p:spPr>
                <a:xfrm>
                  <a:off x="4687929" y="4996548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9" name="Google Shape;2159;p34"/>
                <p:cNvSpPr/>
                <p:nvPr/>
              </p:nvSpPr>
              <p:spPr>
                <a:xfrm>
                  <a:off x="4670606" y="4986547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0" name="Google Shape;2160;p34"/>
                <p:cNvSpPr/>
                <p:nvPr/>
              </p:nvSpPr>
              <p:spPr>
                <a:xfrm>
                  <a:off x="4653308" y="4976545"/>
                  <a:ext cx="29434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34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542" y="9696"/>
                      </a:lnTo>
                      <a:cubicBezTo>
                        <a:pt x="29684" y="9030"/>
                        <a:pt x="29779" y="8077"/>
                        <a:pt x="28542" y="7506"/>
                      </a:cubicBezTo>
                      <a:lnTo>
                        <a:pt x="16264" y="457"/>
                      </a:lnTo>
                      <a:cubicBezTo>
                        <a:pt x="15068" y="-152"/>
                        <a:pt x="13652" y="-152"/>
                        <a:pt x="12457" y="457"/>
                      </a:cubicBezTo>
                      <a:lnTo>
                        <a:pt x="750" y="7220"/>
                      </a:lnTo>
                      <a:cubicBezTo>
                        <a:pt x="-202" y="7792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1" name="Google Shape;2161;p34"/>
                <p:cNvSpPr/>
                <p:nvPr/>
              </p:nvSpPr>
              <p:spPr>
                <a:xfrm>
                  <a:off x="4636115" y="4966449"/>
                  <a:ext cx="29341" cy="1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47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16" y="17212"/>
                        <a:pt x="15583" y="17212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172"/>
                        <a:pt x="28412" y="7601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2" name="Google Shape;2162;p34"/>
                <p:cNvSpPr/>
                <p:nvPr/>
              </p:nvSpPr>
              <p:spPr>
                <a:xfrm>
                  <a:off x="4618793" y="4956352"/>
                  <a:ext cx="29341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106" extrusionOk="0">
                      <a:moveTo>
                        <a:pt x="716" y="9601"/>
                      </a:moveTo>
                      <a:lnTo>
                        <a:pt x="12898" y="16650"/>
                      </a:lnTo>
                      <a:cubicBezTo>
                        <a:pt x="14127" y="17259"/>
                        <a:pt x="15572" y="17259"/>
                        <a:pt x="16801" y="16650"/>
                      </a:cubicBezTo>
                      <a:lnTo>
                        <a:pt x="28412" y="9887"/>
                      </a:lnTo>
                      <a:cubicBezTo>
                        <a:pt x="29554" y="9220"/>
                        <a:pt x="29745" y="8268"/>
                        <a:pt x="28412" y="7601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8077"/>
                        <a:pt x="-331" y="9030"/>
                        <a:pt x="716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3" name="Google Shape;2163;p34"/>
                <p:cNvSpPr/>
                <p:nvPr/>
              </p:nvSpPr>
              <p:spPr>
                <a:xfrm>
                  <a:off x="4601470" y="4946446"/>
                  <a:ext cx="293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11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27" y="17164"/>
                        <a:pt x="15572" y="17164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4" name="Google Shape;2164;p34"/>
                <p:cNvSpPr/>
                <p:nvPr/>
              </p:nvSpPr>
              <p:spPr>
                <a:xfrm>
                  <a:off x="4584137" y="4936445"/>
                  <a:ext cx="2929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91" h="17011" extrusionOk="0">
                      <a:moveTo>
                        <a:pt x="726" y="9506"/>
                      </a:moveTo>
                      <a:lnTo>
                        <a:pt x="12814" y="16554"/>
                      </a:lnTo>
                      <a:cubicBezTo>
                        <a:pt x="14043" y="17164"/>
                        <a:pt x="15487" y="17164"/>
                        <a:pt x="16716" y="16554"/>
                      </a:cubicBezTo>
                      <a:lnTo>
                        <a:pt x="28328" y="9792"/>
                      </a:lnTo>
                      <a:cubicBezTo>
                        <a:pt x="29565" y="9125"/>
                        <a:pt x="29660" y="8077"/>
                        <a:pt x="28328" y="7506"/>
                      </a:cubicBezTo>
                      <a:lnTo>
                        <a:pt x="16145" y="457"/>
                      </a:lnTo>
                      <a:cubicBezTo>
                        <a:pt x="14916" y="-152"/>
                        <a:pt x="13471" y="-152"/>
                        <a:pt x="12243" y="457"/>
                      </a:cubicBezTo>
                      <a:lnTo>
                        <a:pt x="631" y="7220"/>
                      </a:lnTo>
                      <a:cubicBezTo>
                        <a:pt x="-130" y="7982"/>
                        <a:pt x="-321" y="8935"/>
                        <a:pt x="72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5" name="Google Shape;2165;p34"/>
                <p:cNvSpPr/>
                <p:nvPr/>
              </p:nvSpPr>
              <p:spPr>
                <a:xfrm>
                  <a:off x="4566835" y="4926444"/>
                  <a:ext cx="29390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90" h="17011" extrusionOk="0">
                      <a:moveTo>
                        <a:pt x="706" y="9506"/>
                      </a:moveTo>
                      <a:lnTo>
                        <a:pt x="12888" y="16554"/>
                      </a:lnTo>
                      <a:cubicBezTo>
                        <a:pt x="14117" y="17164"/>
                        <a:pt x="15562" y="17164"/>
                        <a:pt x="16791" y="16554"/>
                      </a:cubicBezTo>
                      <a:lnTo>
                        <a:pt x="28498" y="9791"/>
                      </a:lnTo>
                      <a:cubicBezTo>
                        <a:pt x="29640" y="9125"/>
                        <a:pt x="29735" y="8077"/>
                        <a:pt x="28498" y="7506"/>
                      </a:cubicBezTo>
                      <a:lnTo>
                        <a:pt x="16315" y="457"/>
                      </a:lnTo>
                      <a:cubicBezTo>
                        <a:pt x="15086" y="-152"/>
                        <a:pt x="13641" y="-152"/>
                        <a:pt x="12413" y="457"/>
                      </a:cubicBezTo>
                      <a:lnTo>
                        <a:pt x="801" y="7220"/>
                      </a:lnTo>
                      <a:cubicBezTo>
                        <a:pt x="-151" y="7982"/>
                        <a:pt x="-341" y="8934"/>
                        <a:pt x="70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6" name="Google Shape;2166;p34"/>
                <p:cNvSpPr/>
                <p:nvPr/>
              </p:nvSpPr>
              <p:spPr>
                <a:xfrm>
                  <a:off x="4549576" y="4916443"/>
                  <a:ext cx="29326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26" h="17011" extrusionOk="0">
                      <a:moveTo>
                        <a:pt x="642" y="9506"/>
                      </a:moveTo>
                      <a:lnTo>
                        <a:pt x="12825" y="16554"/>
                      </a:lnTo>
                      <a:cubicBezTo>
                        <a:pt x="14054" y="17164"/>
                        <a:pt x="15499" y="17164"/>
                        <a:pt x="16727" y="16554"/>
                      </a:cubicBezTo>
                      <a:lnTo>
                        <a:pt x="28434" y="9792"/>
                      </a:lnTo>
                      <a:cubicBezTo>
                        <a:pt x="29576" y="9125"/>
                        <a:pt x="29672" y="8077"/>
                        <a:pt x="28434" y="7506"/>
                      </a:cubicBezTo>
                      <a:lnTo>
                        <a:pt x="16156" y="457"/>
                      </a:lnTo>
                      <a:cubicBezTo>
                        <a:pt x="14928" y="-152"/>
                        <a:pt x="13483" y="-152"/>
                        <a:pt x="12254" y="457"/>
                      </a:cubicBezTo>
                      <a:lnTo>
                        <a:pt x="642" y="7220"/>
                      </a:lnTo>
                      <a:cubicBezTo>
                        <a:pt x="-214" y="7982"/>
                        <a:pt x="-214" y="8935"/>
                        <a:pt x="642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7" name="Google Shape;2167;p34"/>
                <p:cNvSpPr/>
                <p:nvPr/>
              </p:nvSpPr>
              <p:spPr>
                <a:xfrm>
                  <a:off x="4532218" y="4906536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8363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8" name="Google Shape;2168;p34"/>
                <p:cNvSpPr/>
                <p:nvPr/>
              </p:nvSpPr>
              <p:spPr>
                <a:xfrm>
                  <a:off x="4514896" y="4896535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125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9" name="Google Shape;2169;p34"/>
                <p:cNvSpPr/>
                <p:nvPr/>
              </p:nvSpPr>
              <p:spPr>
                <a:xfrm>
                  <a:off x="4722536" y="5016484"/>
                  <a:ext cx="37680" cy="21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80" h="21745" extrusionOk="0">
                      <a:moveTo>
                        <a:pt x="716" y="9477"/>
                      </a:moveTo>
                      <a:lnTo>
                        <a:pt x="21274" y="21288"/>
                      </a:lnTo>
                      <a:cubicBezTo>
                        <a:pt x="22503" y="21898"/>
                        <a:pt x="23948" y="21898"/>
                        <a:pt x="25176" y="21288"/>
                      </a:cubicBezTo>
                      <a:lnTo>
                        <a:pt x="36788" y="14526"/>
                      </a:lnTo>
                      <a:cubicBezTo>
                        <a:pt x="37930" y="13859"/>
                        <a:pt x="38025" y="12811"/>
                        <a:pt x="36788" y="12240"/>
                      </a:cubicBezTo>
                      <a:lnTo>
                        <a:pt x="16230" y="429"/>
                      </a:lnTo>
                      <a:cubicBezTo>
                        <a:pt x="14991" y="-143"/>
                        <a:pt x="13566" y="-143"/>
                        <a:pt x="12327" y="429"/>
                      </a:cubicBezTo>
                      <a:lnTo>
                        <a:pt x="716" y="7192"/>
                      </a:lnTo>
                      <a:cubicBezTo>
                        <a:pt x="-141" y="7858"/>
                        <a:pt x="-331" y="8906"/>
                        <a:pt x="716" y="947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0" name="Google Shape;2170;p34"/>
                <p:cNvSpPr/>
                <p:nvPr/>
              </p:nvSpPr>
              <p:spPr>
                <a:xfrm>
                  <a:off x="4481005" y="4886460"/>
                  <a:ext cx="46109" cy="241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109" h="24112" extrusionOk="0">
                      <a:moveTo>
                        <a:pt x="33141" y="436"/>
                      </a:moveTo>
                      <a:lnTo>
                        <a:pt x="45324" y="7484"/>
                      </a:lnTo>
                      <a:cubicBezTo>
                        <a:pt x="46371" y="8056"/>
                        <a:pt x="46371" y="9008"/>
                        <a:pt x="45324" y="9580"/>
                      </a:cubicBezTo>
                      <a:lnTo>
                        <a:pt x="33046" y="16723"/>
                      </a:lnTo>
                      <a:cubicBezTo>
                        <a:pt x="31910" y="17305"/>
                        <a:pt x="30566" y="17305"/>
                        <a:pt x="29429" y="16723"/>
                      </a:cubicBezTo>
                      <a:lnTo>
                        <a:pt x="28478" y="16152"/>
                      </a:lnTo>
                      <a:cubicBezTo>
                        <a:pt x="27408" y="15581"/>
                        <a:pt x="26121" y="15581"/>
                        <a:pt x="25051" y="16152"/>
                      </a:cubicBezTo>
                      <a:lnTo>
                        <a:pt x="12107" y="23677"/>
                      </a:lnTo>
                      <a:cubicBezTo>
                        <a:pt x="10971" y="24258"/>
                        <a:pt x="9627" y="24258"/>
                        <a:pt x="8490" y="23677"/>
                      </a:cubicBezTo>
                      <a:lnTo>
                        <a:pt x="686" y="19200"/>
                      </a:lnTo>
                      <a:cubicBezTo>
                        <a:pt x="107" y="18952"/>
                        <a:pt x="-157" y="18276"/>
                        <a:pt x="96" y="17695"/>
                      </a:cubicBezTo>
                      <a:cubicBezTo>
                        <a:pt x="211" y="17428"/>
                        <a:pt x="421" y="17219"/>
                        <a:pt x="686" y="17105"/>
                      </a:cubicBezTo>
                      <a:lnTo>
                        <a:pt x="12868" y="10056"/>
                      </a:lnTo>
                      <a:lnTo>
                        <a:pt x="15438" y="8627"/>
                      </a:lnTo>
                      <a:lnTo>
                        <a:pt x="17247" y="7580"/>
                      </a:lnTo>
                      <a:lnTo>
                        <a:pt x="19055" y="6532"/>
                      </a:lnTo>
                      <a:lnTo>
                        <a:pt x="29525" y="436"/>
                      </a:lnTo>
                      <a:cubicBezTo>
                        <a:pt x="30661" y="-145"/>
                        <a:pt x="32005" y="-145"/>
                        <a:pt x="33141" y="43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1" name="Google Shape;2171;p34"/>
                <p:cNvSpPr/>
                <p:nvPr/>
              </p:nvSpPr>
              <p:spPr>
                <a:xfrm>
                  <a:off x="4680529" y="5050364"/>
                  <a:ext cx="29375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5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696"/>
                      </a:lnTo>
                      <a:cubicBezTo>
                        <a:pt x="29589" y="9030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125"/>
                      </a:lnTo>
                      <a:cubicBezTo>
                        <a:pt x="-202" y="7411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2" name="Google Shape;2172;p34"/>
                <p:cNvSpPr/>
                <p:nvPr/>
              </p:nvSpPr>
              <p:spPr>
                <a:xfrm>
                  <a:off x="4663322" y="5040268"/>
                  <a:ext cx="28938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938" h="17011" extrusionOk="0">
                      <a:moveTo>
                        <a:pt x="254" y="9506"/>
                      </a:moveTo>
                      <a:lnTo>
                        <a:pt x="12532" y="16554"/>
                      </a:lnTo>
                      <a:cubicBezTo>
                        <a:pt x="13760" y="17164"/>
                        <a:pt x="15205" y="17164"/>
                        <a:pt x="16434" y="16554"/>
                      </a:cubicBezTo>
                      <a:lnTo>
                        <a:pt x="28046" y="9792"/>
                      </a:lnTo>
                      <a:cubicBezTo>
                        <a:pt x="29188" y="9125"/>
                        <a:pt x="29283" y="8077"/>
                        <a:pt x="28046" y="7506"/>
                      </a:cubicBezTo>
                      <a:lnTo>
                        <a:pt x="15863" y="457"/>
                      </a:lnTo>
                      <a:cubicBezTo>
                        <a:pt x="14634" y="-152"/>
                        <a:pt x="13189" y="-152"/>
                        <a:pt x="11961" y="457"/>
                      </a:cubicBezTo>
                      <a:lnTo>
                        <a:pt x="254" y="7220"/>
                      </a:lnTo>
                      <a:cubicBezTo>
                        <a:pt x="254" y="7982"/>
                        <a:pt x="-317" y="8935"/>
                        <a:pt x="254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3" name="Google Shape;2173;p34"/>
                <p:cNvSpPr/>
                <p:nvPr/>
              </p:nvSpPr>
              <p:spPr>
                <a:xfrm>
                  <a:off x="4646050" y="5030457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8268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4" name="Google Shape;2174;p34"/>
                <p:cNvSpPr/>
                <p:nvPr/>
              </p:nvSpPr>
              <p:spPr>
                <a:xfrm>
                  <a:off x="4499297" y="4945494"/>
                  <a:ext cx="29352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52" h="17011" extrusionOk="0">
                      <a:moveTo>
                        <a:pt x="668" y="9506"/>
                      </a:moveTo>
                      <a:lnTo>
                        <a:pt x="12851" y="16554"/>
                      </a:lnTo>
                      <a:cubicBezTo>
                        <a:pt x="14080" y="17164"/>
                        <a:pt x="15524" y="17164"/>
                        <a:pt x="16753" y="16554"/>
                      </a:cubicBezTo>
                      <a:lnTo>
                        <a:pt x="28460" y="9791"/>
                      </a:lnTo>
                      <a:cubicBezTo>
                        <a:pt x="29602" y="9125"/>
                        <a:pt x="29697" y="8077"/>
                        <a:pt x="28460" y="7506"/>
                      </a:cubicBezTo>
                      <a:lnTo>
                        <a:pt x="16277" y="457"/>
                      </a:lnTo>
                      <a:cubicBezTo>
                        <a:pt x="15048" y="-152"/>
                        <a:pt x="13604" y="-152"/>
                        <a:pt x="12375" y="457"/>
                      </a:cubicBezTo>
                      <a:lnTo>
                        <a:pt x="763" y="7220"/>
                      </a:lnTo>
                      <a:cubicBezTo>
                        <a:pt x="-189" y="7982"/>
                        <a:pt x="-284" y="8934"/>
                        <a:pt x="668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5" name="Google Shape;2175;p34"/>
                <p:cNvSpPr/>
                <p:nvPr/>
              </p:nvSpPr>
              <p:spPr>
                <a:xfrm>
                  <a:off x="4482022" y="4935683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697"/>
                      </a:lnTo>
                      <a:cubicBezTo>
                        <a:pt x="29650" y="9030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79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6" name="Google Shape;2176;p34"/>
                <p:cNvSpPr/>
                <p:nvPr/>
              </p:nvSpPr>
              <p:spPr>
                <a:xfrm>
                  <a:off x="4464795" y="4925682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8268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7" name="Google Shape;2177;p34"/>
                <p:cNvSpPr/>
                <p:nvPr/>
              </p:nvSpPr>
              <p:spPr>
                <a:xfrm>
                  <a:off x="4447522" y="4915490"/>
                  <a:ext cx="29387" cy="172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7202" extrusionOk="0">
                      <a:moveTo>
                        <a:pt x="761" y="9601"/>
                      </a:moveTo>
                      <a:lnTo>
                        <a:pt x="12944" y="16745"/>
                      </a:lnTo>
                      <a:cubicBezTo>
                        <a:pt x="14173" y="17355"/>
                        <a:pt x="15618" y="17355"/>
                        <a:pt x="16846" y="16745"/>
                      </a:cubicBezTo>
                      <a:lnTo>
                        <a:pt x="28458" y="9982"/>
                      </a:lnTo>
                      <a:cubicBezTo>
                        <a:pt x="29600" y="9316"/>
                        <a:pt x="29791" y="8363"/>
                        <a:pt x="28458" y="7792"/>
                      </a:cubicBezTo>
                      <a:lnTo>
                        <a:pt x="16180" y="457"/>
                      </a:lnTo>
                      <a:cubicBezTo>
                        <a:pt x="14951" y="-152"/>
                        <a:pt x="13507" y="-152"/>
                        <a:pt x="12278" y="457"/>
                      </a:cubicBezTo>
                      <a:lnTo>
                        <a:pt x="666" y="7220"/>
                      </a:lnTo>
                      <a:cubicBezTo>
                        <a:pt x="-190" y="8077"/>
                        <a:pt x="-286" y="8935"/>
                        <a:pt x="761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8" name="Google Shape;2178;p34"/>
                <p:cNvSpPr/>
                <p:nvPr/>
              </p:nvSpPr>
              <p:spPr>
                <a:xfrm>
                  <a:off x="4624469" y="5017884"/>
                  <a:ext cx="34098" cy="193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98" h="19393" extrusionOk="0">
                      <a:moveTo>
                        <a:pt x="1035" y="9411"/>
                      </a:moveTo>
                      <a:lnTo>
                        <a:pt x="17691" y="18936"/>
                      </a:lnTo>
                      <a:cubicBezTo>
                        <a:pt x="18887" y="19546"/>
                        <a:pt x="20303" y="19546"/>
                        <a:pt x="21499" y="18936"/>
                      </a:cubicBezTo>
                      <a:lnTo>
                        <a:pt x="33205" y="12268"/>
                      </a:lnTo>
                      <a:cubicBezTo>
                        <a:pt x="34348" y="11602"/>
                        <a:pt x="34443" y="10554"/>
                        <a:pt x="33205" y="9982"/>
                      </a:cubicBezTo>
                      <a:lnTo>
                        <a:pt x="16549" y="457"/>
                      </a:lnTo>
                      <a:cubicBezTo>
                        <a:pt x="15321" y="-152"/>
                        <a:pt x="13876" y="-152"/>
                        <a:pt x="12647" y="457"/>
                      </a:cubicBezTo>
                      <a:lnTo>
                        <a:pt x="1035" y="7220"/>
                      </a:lnTo>
                      <a:cubicBezTo>
                        <a:pt x="-297" y="7887"/>
                        <a:pt x="-392" y="8839"/>
                        <a:pt x="1035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9" name="Google Shape;2179;p34"/>
                <p:cNvSpPr/>
                <p:nvPr/>
              </p:nvSpPr>
              <p:spPr>
                <a:xfrm>
                  <a:off x="4516514" y="4955590"/>
                  <a:ext cx="33778" cy="19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78" h="19392" extrusionOk="0">
                      <a:moveTo>
                        <a:pt x="679" y="9411"/>
                      </a:moveTo>
                      <a:lnTo>
                        <a:pt x="17335" y="18936"/>
                      </a:lnTo>
                      <a:cubicBezTo>
                        <a:pt x="18563" y="19545"/>
                        <a:pt x="20008" y="19545"/>
                        <a:pt x="21237" y="18936"/>
                      </a:cubicBezTo>
                      <a:lnTo>
                        <a:pt x="32849" y="12173"/>
                      </a:lnTo>
                      <a:cubicBezTo>
                        <a:pt x="33991" y="11506"/>
                        <a:pt x="34181" y="10554"/>
                        <a:pt x="32849" y="9982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0" name="Google Shape;2180;p34"/>
                <p:cNvSpPr/>
                <p:nvPr/>
              </p:nvSpPr>
              <p:spPr>
                <a:xfrm>
                  <a:off x="4538177" y="4968068"/>
                  <a:ext cx="98308" cy="568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308" h="56826" extrusionOk="0">
                      <a:moveTo>
                        <a:pt x="716" y="9411"/>
                      </a:moveTo>
                      <a:lnTo>
                        <a:pt x="81902" y="56369"/>
                      </a:lnTo>
                      <a:cubicBezTo>
                        <a:pt x="83131" y="56978"/>
                        <a:pt x="84576" y="56978"/>
                        <a:pt x="85804" y="56369"/>
                      </a:cubicBezTo>
                      <a:lnTo>
                        <a:pt x="97416" y="49606"/>
                      </a:lnTo>
                      <a:cubicBezTo>
                        <a:pt x="98558" y="48939"/>
                        <a:pt x="98653" y="47987"/>
                        <a:pt x="97416" y="47415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887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1" name="Google Shape;2181;p34"/>
                <p:cNvSpPr/>
                <p:nvPr/>
              </p:nvSpPr>
              <p:spPr>
                <a:xfrm>
                  <a:off x="4683753" y="5013502"/>
                  <a:ext cx="29387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6916" extrusionOk="0">
                      <a:moveTo>
                        <a:pt x="761" y="9411"/>
                      </a:moveTo>
                      <a:lnTo>
                        <a:pt x="12944" y="16459"/>
                      </a:lnTo>
                      <a:cubicBezTo>
                        <a:pt x="14173" y="17069"/>
                        <a:pt x="15618" y="17069"/>
                        <a:pt x="16846" y="16459"/>
                      </a:cubicBezTo>
                      <a:lnTo>
                        <a:pt x="28458" y="9792"/>
                      </a:lnTo>
                      <a:cubicBezTo>
                        <a:pt x="29600" y="9125"/>
                        <a:pt x="29791" y="8077"/>
                        <a:pt x="28458" y="7506"/>
                      </a:cubicBezTo>
                      <a:lnTo>
                        <a:pt x="16275" y="457"/>
                      </a:lnTo>
                      <a:cubicBezTo>
                        <a:pt x="15047" y="-152"/>
                        <a:pt x="13602" y="-152"/>
                        <a:pt x="12373" y="457"/>
                      </a:cubicBezTo>
                      <a:lnTo>
                        <a:pt x="666" y="7125"/>
                      </a:lnTo>
                      <a:cubicBezTo>
                        <a:pt x="-190" y="7792"/>
                        <a:pt x="-286" y="8839"/>
                        <a:pt x="761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2" name="Google Shape;2182;p34"/>
                <p:cNvSpPr/>
                <p:nvPr/>
              </p:nvSpPr>
              <p:spPr>
                <a:xfrm>
                  <a:off x="4666502" y="5003310"/>
                  <a:ext cx="2937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4" h="17106" extrusionOk="0">
                      <a:moveTo>
                        <a:pt x="690" y="9601"/>
                      </a:moveTo>
                      <a:lnTo>
                        <a:pt x="12873" y="16650"/>
                      </a:lnTo>
                      <a:cubicBezTo>
                        <a:pt x="14102" y="17259"/>
                        <a:pt x="15546" y="17259"/>
                        <a:pt x="16775" y="16650"/>
                      </a:cubicBezTo>
                      <a:lnTo>
                        <a:pt x="28482" y="9982"/>
                      </a:lnTo>
                      <a:cubicBezTo>
                        <a:pt x="29624" y="9316"/>
                        <a:pt x="29719" y="8268"/>
                        <a:pt x="28482" y="7696"/>
                      </a:cubicBezTo>
                      <a:lnTo>
                        <a:pt x="16109" y="457"/>
                      </a:lnTo>
                      <a:cubicBezTo>
                        <a:pt x="14880" y="-152"/>
                        <a:pt x="13435" y="-152"/>
                        <a:pt x="12207" y="457"/>
                      </a:cubicBezTo>
                      <a:lnTo>
                        <a:pt x="595" y="7220"/>
                      </a:lnTo>
                      <a:cubicBezTo>
                        <a:pt x="-167" y="7982"/>
                        <a:pt x="-262" y="9030"/>
                        <a:pt x="69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3" name="Google Shape;2183;p34"/>
                <p:cNvSpPr/>
                <p:nvPr/>
              </p:nvSpPr>
              <p:spPr>
                <a:xfrm>
                  <a:off x="4649277" y="4993405"/>
                  <a:ext cx="2931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13" h="17011" extrusionOk="0">
                      <a:moveTo>
                        <a:pt x="688" y="9506"/>
                      </a:moveTo>
                      <a:lnTo>
                        <a:pt x="12871" y="16554"/>
                      </a:lnTo>
                      <a:cubicBezTo>
                        <a:pt x="14099" y="17164"/>
                        <a:pt x="15544" y="17164"/>
                        <a:pt x="16773" y="16554"/>
                      </a:cubicBezTo>
                      <a:lnTo>
                        <a:pt x="28385" y="9791"/>
                      </a:lnTo>
                      <a:cubicBezTo>
                        <a:pt x="29527" y="9125"/>
                        <a:pt x="29717" y="8077"/>
                        <a:pt x="28385" y="7506"/>
                      </a:cubicBezTo>
                      <a:lnTo>
                        <a:pt x="16202" y="457"/>
                      </a:lnTo>
                      <a:cubicBezTo>
                        <a:pt x="14973" y="-152"/>
                        <a:pt x="13528" y="-152"/>
                        <a:pt x="12299" y="457"/>
                      </a:cubicBezTo>
                      <a:lnTo>
                        <a:pt x="973" y="7220"/>
                      </a:lnTo>
                      <a:cubicBezTo>
                        <a:pt x="-169" y="7982"/>
                        <a:pt x="-359" y="8934"/>
                        <a:pt x="688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4" name="Google Shape;2184;p34"/>
                <p:cNvSpPr/>
                <p:nvPr/>
              </p:nvSpPr>
              <p:spPr>
                <a:xfrm>
                  <a:off x="4631964" y="4983594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0" y="9696"/>
                      </a:lnTo>
                      <a:cubicBezTo>
                        <a:pt x="29613" y="9030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506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5" name="Google Shape;2185;p34"/>
                <p:cNvSpPr/>
                <p:nvPr/>
              </p:nvSpPr>
              <p:spPr>
                <a:xfrm>
                  <a:off x="4614700" y="4973593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650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98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6" name="Google Shape;2186;p34"/>
                <p:cNvSpPr/>
                <p:nvPr/>
              </p:nvSpPr>
              <p:spPr>
                <a:xfrm>
                  <a:off x="4597237" y="4963591"/>
                  <a:ext cx="295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1" h="16916" extrusionOk="0">
                      <a:moveTo>
                        <a:pt x="857" y="9411"/>
                      </a:moveTo>
                      <a:lnTo>
                        <a:pt x="13135" y="16459"/>
                      </a:lnTo>
                      <a:cubicBezTo>
                        <a:pt x="14363" y="17069"/>
                        <a:pt x="15808" y="17069"/>
                        <a:pt x="17037" y="16459"/>
                      </a:cubicBezTo>
                      <a:lnTo>
                        <a:pt x="28648" y="9792"/>
                      </a:lnTo>
                      <a:cubicBezTo>
                        <a:pt x="29791" y="9125"/>
                        <a:pt x="29886" y="8077"/>
                        <a:pt x="28648" y="7506"/>
                      </a:cubicBezTo>
                      <a:lnTo>
                        <a:pt x="16466" y="457"/>
                      </a:lnTo>
                      <a:cubicBezTo>
                        <a:pt x="15237" y="-152"/>
                        <a:pt x="13792" y="-152"/>
                        <a:pt x="12563" y="457"/>
                      </a:cubicBezTo>
                      <a:lnTo>
                        <a:pt x="857" y="7220"/>
                      </a:lnTo>
                      <a:cubicBezTo>
                        <a:pt x="-286" y="7791"/>
                        <a:pt x="-286" y="8458"/>
                        <a:pt x="85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7" name="Google Shape;2187;p34"/>
                <p:cNvSpPr/>
                <p:nvPr/>
              </p:nvSpPr>
              <p:spPr>
                <a:xfrm>
                  <a:off x="4580242" y="4953400"/>
                  <a:ext cx="29308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08" h="17106" extrusionOk="0">
                      <a:moveTo>
                        <a:pt x="624" y="9601"/>
                      </a:moveTo>
                      <a:lnTo>
                        <a:pt x="12807" y="16650"/>
                      </a:lnTo>
                      <a:cubicBezTo>
                        <a:pt x="14036" y="17259"/>
                        <a:pt x="15481" y="17259"/>
                        <a:pt x="16709" y="16650"/>
                      </a:cubicBezTo>
                      <a:lnTo>
                        <a:pt x="28416" y="9887"/>
                      </a:lnTo>
                      <a:cubicBezTo>
                        <a:pt x="29558" y="9220"/>
                        <a:pt x="29654" y="8268"/>
                        <a:pt x="28416" y="7601"/>
                      </a:cubicBezTo>
                      <a:lnTo>
                        <a:pt x="16709" y="457"/>
                      </a:lnTo>
                      <a:cubicBezTo>
                        <a:pt x="15481" y="-152"/>
                        <a:pt x="14036" y="-152"/>
                        <a:pt x="12807" y="457"/>
                      </a:cubicBezTo>
                      <a:lnTo>
                        <a:pt x="1195" y="7220"/>
                      </a:lnTo>
                      <a:cubicBezTo>
                        <a:pt x="-232" y="8077"/>
                        <a:pt x="-327" y="9125"/>
                        <a:pt x="624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8" name="Google Shape;2188;p34"/>
                <p:cNvSpPr/>
                <p:nvPr/>
              </p:nvSpPr>
              <p:spPr>
                <a:xfrm>
                  <a:off x="4562889" y="4943589"/>
                  <a:ext cx="29375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5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696"/>
                      </a:lnTo>
                      <a:cubicBezTo>
                        <a:pt x="29589" y="9030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220"/>
                      </a:lnTo>
                      <a:cubicBezTo>
                        <a:pt x="-202" y="7887"/>
                        <a:pt x="-297" y="9411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9" name="Google Shape;2189;p34"/>
                <p:cNvSpPr/>
                <p:nvPr/>
              </p:nvSpPr>
              <p:spPr>
                <a:xfrm>
                  <a:off x="4545668" y="4933492"/>
                  <a:ext cx="29333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33" h="17487" extrusionOk="0">
                      <a:moveTo>
                        <a:pt x="649" y="9982"/>
                      </a:moveTo>
                      <a:lnTo>
                        <a:pt x="12832" y="17031"/>
                      </a:lnTo>
                      <a:cubicBezTo>
                        <a:pt x="14060" y="17640"/>
                        <a:pt x="15505" y="17640"/>
                        <a:pt x="16734" y="17031"/>
                      </a:cubicBezTo>
                      <a:lnTo>
                        <a:pt x="28441" y="10363"/>
                      </a:lnTo>
                      <a:cubicBezTo>
                        <a:pt x="29583" y="9696"/>
                        <a:pt x="29678" y="8649"/>
                        <a:pt x="28441" y="8077"/>
                      </a:cubicBezTo>
                      <a:lnTo>
                        <a:pt x="16448" y="457"/>
                      </a:lnTo>
                      <a:cubicBezTo>
                        <a:pt x="15253" y="-152"/>
                        <a:pt x="13837" y="-152"/>
                        <a:pt x="12641" y="457"/>
                      </a:cubicBezTo>
                      <a:lnTo>
                        <a:pt x="934" y="7125"/>
                      </a:lnTo>
                      <a:cubicBezTo>
                        <a:pt x="-208" y="7982"/>
                        <a:pt x="-303" y="9030"/>
                        <a:pt x="649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0" name="Google Shape;2190;p34"/>
                <p:cNvSpPr/>
                <p:nvPr/>
              </p:nvSpPr>
              <p:spPr>
                <a:xfrm>
                  <a:off x="4528402" y="4923967"/>
                  <a:ext cx="29313" cy="166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13" h="16630" extrusionOk="0">
                      <a:moveTo>
                        <a:pt x="688" y="9125"/>
                      </a:moveTo>
                      <a:lnTo>
                        <a:pt x="12871" y="16173"/>
                      </a:lnTo>
                      <a:cubicBezTo>
                        <a:pt x="14099" y="16783"/>
                        <a:pt x="15544" y="16783"/>
                        <a:pt x="16773" y="16173"/>
                      </a:cubicBezTo>
                      <a:lnTo>
                        <a:pt x="28384" y="9506"/>
                      </a:lnTo>
                      <a:cubicBezTo>
                        <a:pt x="29527" y="8839"/>
                        <a:pt x="29717" y="7791"/>
                        <a:pt x="28384" y="7220"/>
                      </a:cubicBezTo>
                      <a:lnTo>
                        <a:pt x="16487" y="457"/>
                      </a:lnTo>
                      <a:cubicBezTo>
                        <a:pt x="15259" y="-152"/>
                        <a:pt x="13814" y="-152"/>
                        <a:pt x="12585" y="457"/>
                      </a:cubicBezTo>
                      <a:lnTo>
                        <a:pt x="973" y="7220"/>
                      </a:lnTo>
                      <a:cubicBezTo>
                        <a:pt x="-169" y="7601"/>
                        <a:pt x="-359" y="8553"/>
                        <a:pt x="688" y="9125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1" name="Google Shape;2191;p34"/>
                <p:cNvSpPr/>
                <p:nvPr/>
              </p:nvSpPr>
              <p:spPr>
                <a:xfrm>
                  <a:off x="4511410" y="4913585"/>
                  <a:ext cx="290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41" h="17011" extrusionOk="0">
                      <a:moveTo>
                        <a:pt x="357" y="9506"/>
                      </a:moveTo>
                      <a:lnTo>
                        <a:pt x="12635" y="16554"/>
                      </a:lnTo>
                      <a:cubicBezTo>
                        <a:pt x="13830" y="17164"/>
                        <a:pt x="15247" y="17164"/>
                        <a:pt x="16442" y="16554"/>
                      </a:cubicBezTo>
                      <a:lnTo>
                        <a:pt x="28149" y="9792"/>
                      </a:lnTo>
                      <a:cubicBezTo>
                        <a:pt x="29291" y="9125"/>
                        <a:pt x="29386" y="8172"/>
                        <a:pt x="28149" y="7506"/>
                      </a:cubicBezTo>
                      <a:lnTo>
                        <a:pt x="15966" y="457"/>
                      </a:lnTo>
                      <a:cubicBezTo>
                        <a:pt x="14737" y="-152"/>
                        <a:pt x="13293" y="-152"/>
                        <a:pt x="12064" y="457"/>
                      </a:cubicBezTo>
                      <a:lnTo>
                        <a:pt x="357" y="7220"/>
                      </a:lnTo>
                      <a:cubicBezTo>
                        <a:pt x="-119" y="7982"/>
                        <a:pt x="-119" y="8934"/>
                        <a:pt x="357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2" name="Google Shape;2192;p34"/>
                <p:cNvSpPr/>
                <p:nvPr/>
              </p:nvSpPr>
              <p:spPr>
                <a:xfrm>
                  <a:off x="4493824" y="4903774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696"/>
                      </a:lnTo>
                      <a:cubicBezTo>
                        <a:pt x="29650" y="9030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791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3" name="Google Shape;2193;p34"/>
                <p:cNvSpPr/>
                <p:nvPr/>
              </p:nvSpPr>
              <p:spPr>
                <a:xfrm>
                  <a:off x="4701039" y="5023503"/>
                  <a:ext cx="42331" cy="244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31" h="24441" extrusionOk="0">
                      <a:moveTo>
                        <a:pt x="607" y="9411"/>
                      </a:moveTo>
                      <a:lnTo>
                        <a:pt x="25829" y="23984"/>
                      </a:lnTo>
                      <a:cubicBezTo>
                        <a:pt x="27058" y="24594"/>
                        <a:pt x="28503" y="24594"/>
                        <a:pt x="29732" y="23984"/>
                      </a:cubicBezTo>
                      <a:lnTo>
                        <a:pt x="41439" y="17221"/>
                      </a:lnTo>
                      <a:cubicBezTo>
                        <a:pt x="42581" y="16555"/>
                        <a:pt x="42676" y="15602"/>
                        <a:pt x="41439" y="15031"/>
                      </a:cubicBezTo>
                      <a:lnTo>
                        <a:pt x="16121" y="457"/>
                      </a:lnTo>
                      <a:cubicBezTo>
                        <a:pt x="14892" y="-152"/>
                        <a:pt x="13448" y="-152"/>
                        <a:pt x="12219" y="457"/>
                      </a:cubicBezTo>
                      <a:lnTo>
                        <a:pt x="607" y="7220"/>
                      </a:lnTo>
                      <a:cubicBezTo>
                        <a:pt x="-154" y="7792"/>
                        <a:pt x="-249" y="8839"/>
                        <a:pt x="60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4" name="Google Shape;2194;p34"/>
                <p:cNvSpPr/>
                <p:nvPr/>
              </p:nvSpPr>
              <p:spPr>
                <a:xfrm>
                  <a:off x="4675609" y="5027945"/>
                  <a:ext cx="29345" cy="171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5" h="17142" extrusionOk="0">
                      <a:moveTo>
                        <a:pt x="720" y="9541"/>
                      </a:moveTo>
                      <a:lnTo>
                        <a:pt x="12903" y="16685"/>
                      </a:lnTo>
                      <a:cubicBezTo>
                        <a:pt x="14131" y="17295"/>
                        <a:pt x="15576" y="17295"/>
                        <a:pt x="16805" y="16685"/>
                      </a:cubicBezTo>
                      <a:lnTo>
                        <a:pt x="28416" y="9923"/>
                      </a:lnTo>
                      <a:cubicBezTo>
                        <a:pt x="29559" y="9256"/>
                        <a:pt x="29749" y="8303"/>
                        <a:pt x="28416" y="7732"/>
                      </a:cubicBezTo>
                      <a:lnTo>
                        <a:pt x="16519" y="493"/>
                      </a:lnTo>
                      <a:cubicBezTo>
                        <a:pt x="15302" y="-164"/>
                        <a:pt x="13834" y="-164"/>
                        <a:pt x="12617" y="493"/>
                      </a:cubicBezTo>
                      <a:lnTo>
                        <a:pt x="1005" y="7256"/>
                      </a:lnTo>
                      <a:cubicBezTo>
                        <a:pt x="-232" y="8017"/>
                        <a:pt x="-327" y="8970"/>
                        <a:pt x="720" y="954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5" name="Google Shape;2195;p34"/>
                <p:cNvSpPr/>
                <p:nvPr/>
              </p:nvSpPr>
              <p:spPr>
                <a:xfrm>
                  <a:off x="4658328" y="5018170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6" name="Google Shape;2196;p34"/>
                <p:cNvSpPr/>
                <p:nvPr/>
              </p:nvSpPr>
              <p:spPr>
                <a:xfrm>
                  <a:off x="4641064" y="5008168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791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7" name="Google Shape;2197;p34"/>
                <p:cNvSpPr/>
                <p:nvPr/>
              </p:nvSpPr>
              <p:spPr>
                <a:xfrm>
                  <a:off x="4623779" y="4998072"/>
                  <a:ext cx="2936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7011" extrusionOk="0">
                      <a:moveTo>
                        <a:pt x="679" y="9506"/>
                      </a:moveTo>
                      <a:lnTo>
                        <a:pt x="12957" y="16554"/>
                      </a:lnTo>
                      <a:cubicBezTo>
                        <a:pt x="14185" y="17164"/>
                        <a:pt x="15630" y="17164"/>
                        <a:pt x="16859" y="16554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935"/>
                        <a:pt x="679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8" name="Google Shape;2198;p34"/>
                <p:cNvSpPr/>
                <p:nvPr/>
              </p:nvSpPr>
              <p:spPr>
                <a:xfrm>
                  <a:off x="4606671" y="4988070"/>
                  <a:ext cx="2924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44" h="17106" extrusionOk="0">
                      <a:moveTo>
                        <a:pt x="560" y="9601"/>
                      </a:moveTo>
                      <a:lnTo>
                        <a:pt x="12742" y="16650"/>
                      </a:lnTo>
                      <a:cubicBezTo>
                        <a:pt x="13971" y="17259"/>
                        <a:pt x="15416" y="17259"/>
                        <a:pt x="16645" y="16650"/>
                      </a:cubicBezTo>
                      <a:lnTo>
                        <a:pt x="28352" y="9697"/>
                      </a:lnTo>
                      <a:cubicBezTo>
                        <a:pt x="29494" y="9030"/>
                        <a:pt x="29589" y="8077"/>
                        <a:pt x="28352" y="7506"/>
                      </a:cubicBezTo>
                      <a:lnTo>
                        <a:pt x="16169" y="457"/>
                      </a:lnTo>
                      <a:cubicBezTo>
                        <a:pt x="14940" y="-152"/>
                        <a:pt x="13495" y="-152"/>
                        <a:pt x="12267" y="457"/>
                      </a:cubicBezTo>
                      <a:lnTo>
                        <a:pt x="655" y="7220"/>
                      </a:lnTo>
                      <a:cubicBezTo>
                        <a:pt x="-202" y="7982"/>
                        <a:pt x="-202" y="9030"/>
                        <a:pt x="56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9" name="Google Shape;2199;p34"/>
                <p:cNvSpPr/>
                <p:nvPr/>
              </p:nvSpPr>
              <p:spPr>
                <a:xfrm>
                  <a:off x="4589253" y="4978260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792"/>
                      </a:lnTo>
                      <a:cubicBezTo>
                        <a:pt x="29589" y="9125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125"/>
                      </a:lnTo>
                      <a:cubicBezTo>
                        <a:pt x="-202" y="7792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00" name="Google Shape;2200;p34"/>
                <p:cNvSpPr/>
                <p:nvPr/>
              </p:nvSpPr>
              <p:spPr>
                <a:xfrm>
                  <a:off x="4572002" y="496825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01" name="Google Shape;2201;p34"/>
                <p:cNvSpPr/>
                <p:nvPr/>
              </p:nvSpPr>
              <p:spPr>
                <a:xfrm>
                  <a:off x="4554738" y="4958162"/>
                  <a:ext cx="293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11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27" y="17164"/>
                        <a:pt x="15572" y="17164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172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02" name="Google Shape;2202;p34"/>
                <p:cNvSpPr/>
                <p:nvPr/>
              </p:nvSpPr>
              <p:spPr>
                <a:xfrm>
                  <a:off x="4537453" y="4948351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85" y="17069"/>
                        <a:pt x="15630" y="17069"/>
                        <a:pt x="16859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03" name="Google Shape;2203;p34"/>
                <p:cNvSpPr/>
                <p:nvPr/>
              </p:nvSpPr>
              <p:spPr>
                <a:xfrm>
                  <a:off x="4520202" y="4938350"/>
                  <a:ext cx="2929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91" h="16916" extrusionOk="0">
                      <a:moveTo>
                        <a:pt x="607" y="9411"/>
                      </a:moveTo>
                      <a:lnTo>
                        <a:pt x="12790" y="16459"/>
                      </a:lnTo>
                      <a:cubicBezTo>
                        <a:pt x="14019" y="17069"/>
                        <a:pt x="15464" y="17069"/>
                        <a:pt x="16692" y="16459"/>
                      </a:cubicBezTo>
                      <a:lnTo>
                        <a:pt x="28399" y="9791"/>
                      </a:lnTo>
                      <a:cubicBezTo>
                        <a:pt x="29541" y="9125"/>
                        <a:pt x="29636" y="8077"/>
                        <a:pt x="28399" y="7506"/>
                      </a:cubicBezTo>
                      <a:lnTo>
                        <a:pt x="16121" y="457"/>
                      </a:lnTo>
                      <a:cubicBezTo>
                        <a:pt x="14893" y="-152"/>
                        <a:pt x="13448" y="-152"/>
                        <a:pt x="12219" y="457"/>
                      </a:cubicBezTo>
                      <a:lnTo>
                        <a:pt x="607" y="7124"/>
                      </a:lnTo>
                      <a:cubicBezTo>
                        <a:pt x="-154" y="7791"/>
                        <a:pt x="-249" y="8839"/>
                        <a:pt x="60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04" name="Google Shape;2204;p34"/>
                <p:cNvSpPr/>
                <p:nvPr/>
              </p:nvSpPr>
              <p:spPr>
                <a:xfrm>
                  <a:off x="4502927" y="4928253"/>
                  <a:ext cx="29376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7011" extrusionOk="0">
                      <a:moveTo>
                        <a:pt x="750" y="9506"/>
                      </a:moveTo>
                      <a:lnTo>
                        <a:pt x="12933" y="16555"/>
                      </a:lnTo>
                      <a:cubicBezTo>
                        <a:pt x="14161" y="17164"/>
                        <a:pt x="15606" y="17164"/>
                        <a:pt x="16835" y="16555"/>
                      </a:cubicBezTo>
                      <a:lnTo>
                        <a:pt x="28447" y="9792"/>
                      </a:lnTo>
                      <a:cubicBezTo>
                        <a:pt x="29589" y="9125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220"/>
                      </a:lnTo>
                      <a:cubicBezTo>
                        <a:pt x="-202" y="7982"/>
                        <a:pt x="-297" y="8934"/>
                        <a:pt x="750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05" name="Google Shape;2205;p34"/>
                <p:cNvSpPr/>
                <p:nvPr/>
              </p:nvSpPr>
              <p:spPr>
                <a:xfrm>
                  <a:off x="4464204" y="4906060"/>
                  <a:ext cx="50834" cy="289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34" h="28917" extrusionOk="0">
                      <a:moveTo>
                        <a:pt x="830" y="9411"/>
                      </a:moveTo>
                      <a:lnTo>
                        <a:pt x="34428" y="28461"/>
                      </a:lnTo>
                      <a:cubicBezTo>
                        <a:pt x="35624" y="29070"/>
                        <a:pt x="37040" y="29070"/>
                        <a:pt x="38235" y="28461"/>
                      </a:cubicBezTo>
                      <a:lnTo>
                        <a:pt x="49942" y="21698"/>
                      </a:lnTo>
                      <a:cubicBezTo>
                        <a:pt x="51084" y="21031"/>
                        <a:pt x="51179" y="20079"/>
                        <a:pt x="49942" y="19507"/>
                      </a:cubicBezTo>
                      <a:lnTo>
                        <a:pt x="16344" y="457"/>
                      </a:lnTo>
                      <a:cubicBezTo>
                        <a:pt x="15116" y="-152"/>
                        <a:pt x="13671" y="-152"/>
                        <a:pt x="12442" y="457"/>
                      </a:cubicBezTo>
                      <a:lnTo>
                        <a:pt x="830" y="7125"/>
                      </a:lnTo>
                      <a:cubicBezTo>
                        <a:pt x="-26" y="7792"/>
                        <a:pt x="-502" y="8839"/>
                        <a:pt x="83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06" name="Google Shape;2206;p34"/>
                <p:cNvSpPr/>
                <p:nvPr/>
              </p:nvSpPr>
              <p:spPr>
                <a:xfrm>
                  <a:off x="4692687" y="5037982"/>
                  <a:ext cx="33968" cy="19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68" h="19459" extrusionOk="0">
                      <a:moveTo>
                        <a:pt x="870" y="9506"/>
                      </a:moveTo>
                      <a:lnTo>
                        <a:pt x="17526" y="19031"/>
                      </a:lnTo>
                      <a:cubicBezTo>
                        <a:pt x="18764" y="19603"/>
                        <a:pt x="20190" y="19603"/>
                        <a:pt x="21428" y="19031"/>
                      </a:cubicBezTo>
                      <a:lnTo>
                        <a:pt x="33040" y="12268"/>
                      </a:lnTo>
                      <a:cubicBezTo>
                        <a:pt x="34182" y="11602"/>
                        <a:pt x="34372" y="10554"/>
                        <a:pt x="33040" y="9982"/>
                      </a:cubicBezTo>
                      <a:lnTo>
                        <a:pt x="16384" y="457"/>
                      </a:lnTo>
                      <a:cubicBezTo>
                        <a:pt x="15155" y="-152"/>
                        <a:pt x="13710" y="-152"/>
                        <a:pt x="12481" y="457"/>
                      </a:cubicBezTo>
                      <a:lnTo>
                        <a:pt x="870" y="7220"/>
                      </a:lnTo>
                      <a:cubicBezTo>
                        <a:pt x="13" y="7982"/>
                        <a:pt x="-558" y="8934"/>
                        <a:pt x="870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2207" name="Google Shape;2207;p34"/>
              <p:cNvGrpSpPr/>
              <p:nvPr/>
            </p:nvGrpSpPr>
            <p:grpSpPr>
              <a:xfrm>
                <a:off x="4543079" y="4626313"/>
                <a:ext cx="286486" cy="386884"/>
                <a:chOff x="4543079" y="4626313"/>
                <a:chExt cx="286486" cy="386884"/>
              </a:xfrm>
            </p:grpSpPr>
            <p:grpSp>
              <p:nvGrpSpPr>
                <p:cNvPr id="2208" name="Google Shape;2208;p34"/>
                <p:cNvGrpSpPr/>
                <p:nvPr/>
              </p:nvGrpSpPr>
              <p:grpSpPr>
                <a:xfrm>
                  <a:off x="4543079" y="4626313"/>
                  <a:ext cx="286486" cy="386884"/>
                  <a:chOff x="4543079" y="4626313"/>
                  <a:chExt cx="286486" cy="386884"/>
                </a:xfrm>
              </p:grpSpPr>
              <p:sp>
                <p:nvSpPr>
                  <p:cNvPr id="2209" name="Google Shape;2209;p34"/>
                  <p:cNvSpPr/>
                  <p:nvPr/>
                </p:nvSpPr>
                <p:spPr>
                  <a:xfrm>
                    <a:off x="4543081" y="4626313"/>
                    <a:ext cx="286484" cy="3868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6484" h="386884" extrusionOk="0">
                        <a:moveTo>
                          <a:pt x="277062" y="386884"/>
                        </a:moveTo>
                        <a:lnTo>
                          <a:pt x="277062" y="386884"/>
                        </a:lnTo>
                        <a:lnTo>
                          <a:pt x="0" y="226674"/>
                        </a:lnTo>
                        <a:lnTo>
                          <a:pt x="0" y="8646"/>
                        </a:lnTo>
                        <a:lnTo>
                          <a:pt x="2094" y="3693"/>
                        </a:lnTo>
                        <a:lnTo>
                          <a:pt x="4378" y="2550"/>
                        </a:lnTo>
                        <a:lnTo>
                          <a:pt x="4378" y="2550"/>
                        </a:lnTo>
                        <a:cubicBezTo>
                          <a:pt x="10268" y="-850"/>
                          <a:pt x="17524" y="-850"/>
                          <a:pt x="23414" y="2550"/>
                        </a:cubicBezTo>
                        <a:lnTo>
                          <a:pt x="276967" y="149140"/>
                        </a:lnTo>
                        <a:cubicBezTo>
                          <a:pt x="282880" y="152559"/>
                          <a:pt x="286511" y="158884"/>
                          <a:pt x="286485" y="165714"/>
                        </a:cubicBezTo>
                        <a:lnTo>
                          <a:pt x="286485" y="370310"/>
                        </a:lnTo>
                        <a:cubicBezTo>
                          <a:pt x="284867" y="380883"/>
                          <a:pt x="282963" y="383836"/>
                          <a:pt x="277062" y="386884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endParaRPr sz="1800"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10" name="Google Shape;2210;p34"/>
                  <p:cNvSpPr/>
                  <p:nvPr/>
                </p:nvSpPr>
                <p:spPr>
                  <a:xfrm>
                    <a:off x="4543081" y="4626313"/>
                    <a:ext cx="284295" cy="1755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4295" h="175524" extrusionOk="0">
                        <a:moveTo>
                          <a:pt x="251650" y="175524"/>
                        </a:moveTo>
                        <a:lnTo>
                          <a:pt x="0" y="15885"/>
                        </a:lnTo>
                        <a:lnTo>
                          <a:pt x="0" y="8646"/>
                        </a:lnTo>
                        <a:lnTo>
                          <a:pt x="2094" y="3693"/>
                        </a:lnTo>
                        <a:lnTo>
                          <a:pt x="4378" y="2550"/>
                        </a:lnTo>
                        <a:cubicBezTo>
                          <a:pt x="10268" y="-850"/>
                          <a:pt x="17524" y="-850"/>
                          <a:pt x="23414" y="2550"/>
                        </a:cubicBezTo>
                        <a:lnTo>
                          <a:pt x="276967" y="149140"/>
                        </a:lnTo>
                        <a:cubicBezTo>
                          <a:pt x="280042" y="150940"/>
                          <a:pt x="282574" y="153540"/>
                          <a:pt x="284296" y="156665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endParaRPr sz="1800"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11" name="Google Shape;2211;p34"/>
                  <p:cNvSpPr/>
                  <p:nvPr/>
                </p:nvSpPr>
                <p:spPr>
                  <a:xfrm>
                    <a:off x="4543079" y="4629510"/>
                    <a:ext cx="277444" cy="383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444" h="383687" extrusionOk="0">
                        <a:moveTo>
                          <a:pt x="6283" y="497"/>
                        </a:moveTo>
                        <a:lnTo>
                          <a:pt x="272781" y="154230"/>
                        </a:lnTo>
                        <a:cubicBezTo>
                          <a:pt x="275643" y="155926"/>
                          <a:pt x="277410" y="159002"/>
                          <a:pt x="277445" y="162326"/>
                        </a:cubicBezTo>
                        <a:lnTo>
                          <a:pt x="277445" y="383688"/>
                        </a:lnTo>
                        <a:lnTo>
                          <a:pt x="2" y="223477"/>
                        </a:lnTo>
                        <a:lnTo>
                          <a:pt x="2" y="4402"/>
                        </a:lnTo>
                        <a:cubicBezTo>
                          <a:pt x="-62" y="2040"/>
                          <a:pt x="1803" y="68"/>
                          <a:pt x="4167" y="1"/>
                        </a:cubicBezTo>
                        <a:cubicBezTo>
                          <a:pt x="4904" y="-17"/>
                          <a:pt x="5632" y="154"/>
                          <a:pt x="6283" y="497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endParaRPr sz="1800"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12" name="Google Shape;2212;p34"/>
                  <p:cNvSpPr/>
                  <p:nvPr/>
                </p:nvSpPr>
                <p:spPr>
                  <a:xfrm>
                    <a:off x="4543079" y="4629510"/>
                    <a:ext cx="277444" cy="383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444" h="383687" extrusionOk="0">
                        <a:moveTo>
                          <a:pt x="6283" y="497"/>
                        </a:moveTo>
                        <a:lnTo>
                          <a:pt x="272781" y="154230"/>
                        </a:lnTo>
                        <a:cubicBezTo>
                          <a:pt x="275643" y="155926"/>
                          <a:pt x="277410" y="159002"/>
                          <a:pt x="277445" y="162326"/>
                        </a:cubicBezTo>
                        <a:lnTo>
                          <a:pt x="277445" y="383688"/>
                        </a:lnTo>
                        <a:lnTo>
                          <a:pt x="2" y="223477"/>
                        </a:lnTo>
                        <a:lnTo>
                          <a:pt x="2" y="4402"/>
                        </a:lnTo>
                        <a:cubicBezTo>
                          <a:pt x="-62" y="2040"/>
                          <a:pt x="1803" y="68"/>
                          <a:pt x="4167" y="1"/>
                        </a:cubicBezTo>
                        <a:cubicBezTo>
                          <a:pt x="4904" y="-17"/>
                          <a:pt x="5632" y="154"/>
                          <a:pt x="6283" y="497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endParaRPr sz="1800"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13" name="Google Shape;2213;p34"/>
                  <p:cNvSpPr/>
                  <p:nvPr/>
                </p:nvSpPr>
                <p:spPr>
                  <a:xfrm>
                    <a:off x="4543081" y="4845081"/>
                    <a:ext cx="277062" cy="1680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062" h="168020" extrusionOk="0">
                        <a:moveTo>
                          <a:pt x="277062" y="168021"/>
                        </a:moveTo>
                        <a:lnTo>
                          <a:pt x="277062" y="160210"/>
                        </a:lnTo>
                        <a:lnTo>
                          <a:pt x="0" y="0"/>
                        </a:lnTo>
                        <a:lnTo>
                          <a:pt x="0" y="7906"/>
                        </a:lnTo>
                        <a:lnTo>
                          <a:pt x="277062" y="168021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endParaRPr sz="1800"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214" name="Google Shape;2214;p34"/>
                <p:cNvSpPr/>
                <p:nvPr/>
              </p:nvSpPr>
              <p:spPr>
                <a:xfrm>
                  <a:off x="4550219" y="4641437"/>
                  <a:ext cx="3426" cy="1999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6" h="199929" extrusionOk="0">
                      <a:moveTo>
                        <a:pt x="0" y="199930"/>
                      </a:moveTo>
                      <a:lnTo>
                        <a:pt x="0" y="0"/>
                      </a:lnTo>
                      <a:lnTo>
                        <a:pt x="3426" y="2000"/>
                      </a:lnTo>
                      <a:lnTo>
                        <a:pt x="3426" y="198310"/>
                      </a:lnTo>
                      <a:lnTo>
                        <a:pt x="0" y="199930"/>
                      </a:lnTo>
                      <a:close/>
                    </a:path>
                  </a:pathLst>
                </a:custGeom>
                <a:solidFill>
                  <a:srgbClr val="1E377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15" name="Google Shape;2215;p34"/>
                <p:cNvSpPr/>
                <p:nvPr/>
              </p:nvSpPr>
              <p:spPr>
                <a:xfrm>
                  <a:off x="4553645" y="4643437"/>
                  <a:ext cx="257645" cy="3448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645" h="344805" extrusionOk="0">
                      <a:moveTo>
                        <a:pt x="0" y="0"/>
                      </a:moveTo>
                      <a:lnTo>
                        <a:pt x="0" y="196310"/>
                      </a:lnTo>
                      <a:lnTo>
                        <a:pt x="257646" y="344805"/>
                      </a:lnTo>
                      <a:lnTo>
                        <a:pt x="257646" y="14887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16" name="Google Shape;2216;p34"/>
                <p:cNvSpPr/>
                <p:nvPr/>
              </p:nvSpPr>
              <p:spPr>
                <a:xfrm>
                  <a:off x="4550219" y="4839747"/>
                  <a:ext cx="261072" cy="15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072" h="152400" extrusionOk="0">
                      <a:moveTo>
                        <a:pt x="0" y="1619"/>
                      </a:moveTo>
                      <a:lnTo>
                        <a:pt x="261072" y="152400"/>
                      </a:lnTo>
                      <a:lnTo>
                        <a:pt x="261072" y="148495"/>
                      </a:lnTo>
                      <a:lnTo>
                        <a:pt x="3426" y="0"/>
                      </a:lnTo>
                      <a:lnTo>
                        <a:pt x="0" y="1619"/>
                      </a:lnTo>
                      <a:close/>
                    </a:path>
                  </a:pathLst>
                </a:custGeom>
                <a:solidFill>
                  <a:srgbClr val="031F6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2217" name="Google Shape;2217;p34"/>
            <p:cNvSpPr/>
            <p:nvPr/>
          </p:nvSpPr>
          <p:spPr>
            <a:xfrm>
              <a:off x="2723181" y="3858886"/>
              <a:ext cx="360479" cy="597446"/>
            </a:xfrm>
            <a:custGeom>
              <a:avLst/>
              <a:gdLst/>
              <a:ahLst/>
              <a:cxnLst/>
              <a:rect l="l" t="t" r="r" b="b"/>
              <a:pathLst>
                <a:path w="360479" h="597446" extrusionOk="0">
                  <a:moveTo>
                    <a:pt x="124331" y="5750"/>
                  </a:moveTo>
                  <a:cubicBezTo>
                    <a:pt x="117764" y="22133"/>
                    <a:pt x="134515" y="42326"/>
                    <a:pt x="179153" y="56327"/>
                  </a:cubicBezTo>
                  <a:cubicBezTo>
                    <a:pt x="223792" y="70329"/>
                    <a:pt x="227884" y="52327"/>
                    <a:pt x="227884" y="52327"/>
                  </a:cubicBezTo>
                  <a:cubicBezTo>
                    <a:pt x="257639" y="65662"/>
                    <a:pt x="286647" y="80607"/>
                    <a:pt x="314781" y="97094"/>
                  </a:cubicBezTo>
                  <a:cubicBezTo>
                    <a:pt x="341526" y="116144"/>
                    <a:pt x="353424" y="170151"/>
                    <a:pt x="357040" y="261782"/>
                  </a:cubicBezTo>
                  <a:cubicBezTo>
                    <a:pt x="361228" y="367890"/>
                    <a:pt x="361609" y="525243"/>
                    <a:pt x="358087" y="552389"/>
                  </a:cubicBezTo>
                  <a:cubicBezTo>
                    <a:pt x="358087" y="552389"/>
                    <a:pt x="307929" y="602300"/>
                    <a:pt x="243874" y="597062"/>
                  </a:cubicBezTo>
                  <a:cubicBezTo>
                    <a:pt x="179820" y="591823"/>
                    <a:pt x="71793" y="534863"/>
                    <a:pt x="45619" y="491144"/>
                  </a:cubicBezTo>
                  <a:cubicBezTo>
                    <a:pt x="46285" y="398180"/>
                    <a:pt x="57231" y="383035"/>
                    <a:pt x="42193" y="329219"/>
                  </a:cubicBezTo>
                  <a:cubicBezTo>
                    <a:pt x="7738" y="206632"/>
                    <a:pt x="-10441" y="156340"/>
                    <a:pt x="6311" y="74901"/>
                  </a:cubicBezTo>
                  <a:cubicBezTo>
                    <a:pt x="20111" y="7750"/>
                    <a:pt x="39432" y="-632"/>
                    <a:pt x="65987" y="35"/>
                  </a:cubicBezTo>
                  <a:cubicBezTo>
                    <a:pt x="85522" y="901"/>
                    <a:pt x="104997" y="2816"/>
                    <a:pt x="124331" y="575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8" name="Google Shape;2218;p34"/>
            <p:cNvSpPr/>
            <p:nvPr/>
          </p:nvSpPr>
          <p:spPr>
            <a:xfrm>
              <a:off x="2983060" y="3959444"/>
              <a:ext cx="457273" cy="356362"/>
            </a:xfrm>
            <a:custGeom>
              <a:avLst/>
              <a:gdLst/>
              <a:ahLst/>
              <a:cxnLst/>
              <a:rect l="l" t="t" r="r" b="b"/>
              <a:pathLst>
                <a:path w="457273" h="356362" extrusionOk="0">
                  <a:moveTo>
                    <a:pt x="202618" y="274952"/>
                  </a:moveTo>
                  <a:cubicBezTo>
                    <a:pt x="150080" y="288192"/>
                    <a:pt x="137707" y="255045"/>
                    <a:pt x="130759" y="227327"/>
                  </a:cubicBezTo>
                  <a:cubicBezTo>
                    <a:pt x="114388" y="160938"/>
                    <a:pt x="104870" y="100931"/>
                    <a:pt x="92497" y="62831"/>
                  </a:cubicBezTo>
                  <a:cubicBezTo>
                    <a:pt x="77840" y="18254"/>
                    <a:pt x="62421" y="11110"/>
                    <a:pt x="40721" y="2442"/>
                  </a:cubicBezTo>
                  <a:cubicBezTo>
                    <a:pt x="15308" y="-7750"/>
                    <a:pt x="-6868" y="13777"/>
                    <a:pt x="1983" y="70450"/>
                  </a:cubicBezTo>
                  <a:cubicBezTo>
                    <a:pt x="11977" y="137602"/>
                    <a:pt x="25112" y="184750"/>
                    <a:pt x="50143" y="264094"/>
                  </a:cubicBezTo>
                  <a:cubicBezTo>
                    <a:pt x="56711" y="284858"/>
                    <a:pt x="71368" y="321720"/>
                    <a:pt x="93354" y="339532"/>
                  </a:cubicBezTo>
                  <a:cubicBezTo>
                    <a:pt x="120575" y="361439"/>
                    <a:pt x="161406" y="360487"/>
                    <a:pt x="223367" y="345152"/>
                  </a:cubicBezTo>
                  <a:cubicBezTo>
                    <a:pt x="249731" y="338579"/>
                    <a:pt x="278665" y="322768"/>
                    <a:pt x="328062" y="299432"/>
                  </a:cubicBezTo>
                  <a:cubicBezTo>
                    <a:pt x="341482" y="293240"/>
                    <a:pt x="351952" y="289049"/>
                    <a:pt x="377650" y="277048"/>
                  </a:cubicBezTo>
                  <a:cubicBezTo>
                    <a:pt x="403454" y="265427"/>
                    <a:pt x="426079" y="247749"/>
                    <a:pt x="443608" y="225517"/>
                  </a:cubicBezTo>
                  <a:cubicBezTo>
                    <a:pt x="457123" y="205991"/>
                    <a:pt x="458931" y="196942"/>
                    <a:pt x="456171" y="192371"/>
                  </a:cubicBezTo>
                  <a:cubicBezTo>
                    <a:pt x="453411" y="187799"/>
                    <a:pt x="446654" y="187989"/>
                    <a:pt x="439420" y="196181"/>
                  </a:cubicBezTo>
                  <a:cubicBezTo>
                    <a:pt x="428946" y="210097"/>
                    <a:pt x="416049" y="222003"/>
                    <a:pt x="401349" y="231328"/>
                  </a:cubicBezTo>
                  <a:cubicBezTo>
                    <a:pt x="401349" y="231328"/>
                    <a:pt x="417910" y="214088"/>
                    <a:pt x="426952" y="202753"/>
                  </a:cubicBezTo>
                  <a:cubicBezTo>
                    <a:pt x="435249" y="193018"/>
                    <a:pt x="442167" y="182179"/>
                    <a:pt x="447510" y="170558"/>
                  </a:cubicBezTo>
                  <a:cubicBezTo>
                    <a:pt x="452269" y="159224"/>
                    <a:pt x="442466" y="143698"/>
                    <a:pt x="435042" y="151508"/>
                  </a:cubicBezTo>
                  <a:cubicBezTo>
                    <a:pt x="427618" y="159319"/>
                    <a:pt x="424001" y="167987"/>
                    <a:pt x="410391" y="184274"/>
                  </a:cubicBezTo>
                  <a:cubicBezTo>
                    <a:pt x="403232" y="192971"/>
                    <a:pt x="395051" y="200781"/>
                    <a:pt x="386025" y="207515"/>
                  </a:cubicBezTo>
                  <a:cubicBezTo>
                    <a:pt x="394480" y="196114"/>
                    <a:pt x="401992" y="184036"/>
                    <a:pt x="408487" y="171416"/>
                  </a:cubicBezTo>
                  <a:cubicBezTo>
                    <a:pt x="414319" y="161509"/>
                    <a:pt x="417162" y="150137"/>
                    <a:pt x="416673" y="138649"/>
                  </a:cubicBezTo>
                  <a:cubicBezTo>
                    <a:pt x="416673" y="132744"/>
                    <a:pt x="407916" y="125696"/>
                    <a:pt x="400016" y="136935"/>
                  </a:cubicBezTo>
                  <a:cubicBezTo>
                    <a:pt x="392117" y="148174"/>
                    <a:pt x="388310" y="162938"/>
                    <a:pt x="371463" y="180179"/>
                  </a:cubicBezTo>
                  <a:cubicBezTo>
                    <a:pt x="359471" y="192656"/>
                    <a:pt x="349287" y="199800"/>
                    <a:pt x="348906" y="196371"/>
                  </a:cubicBezTo>
                  <a:cubicBezTo>
                    <a:pt x="348525" y="192942"/>
                    <a:pt x="356235" y="185989"/>
                    <a:pt x="360518" y="171511"/>
                  </a:cubicBezTo>
                  <a:cubicBezTo>
                    <a:pt x="364801" y="157033"/>
                    <a:pt x="360518" y="141602"/>
                    <a:pt x="352428" y="139888"/>
                  </a:cubicBezTo>
                  <a:cubicBezTo>
                    <a:pt x="344338" y="138173"/>
                    <a:pt x="345956" y="138649"/>
                    <a:pt x="339579" y="152270"/>
                  </a:cubicBezTo>
                  <a:cubicBezTo>
                    <a:pt x="333202" y="165891"/>
                    <a:pt x="323779" y="176178"/>
                    <a:pt x="315879" y="196181"/>
                  </a:cubicBezTo>
                  <a:cubicBezTo>
                    <a:pt x="311874" y="210192"/>
                    <a:pt x="304450" y="222993"/>
                    <a:pt x="294274" y="233423"/>
                  </a:cubicBezTo>
                  <a:cubicBezTo>
                    <a:pt x="281330" y="247139"/>
                    <a:pt x="252681" y="262856"/>
                    <a:pt x="202618" y="274952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9" name="Google Shape;2219;p34"/>
            <p:cNvSpPr/>
            <p:nvPr/>
          </p:nvSpPr>
          <p:spPr>
            <a:xfrm>
              <a:off x="2966834" y="3952080"/>
              <a:ext cx="139371" cy="203905"/>
            </a:xfrm>
            <a:custGeom>
              <a:avLst/>
              <a:gdLst/>
              <a:ahLst/>
              <a:cxnLst/>
              <a:rect l="l" t="t" r="r" b="b"/>
              <a:pathLst>
                <a:path w="139371" h="203905" extrusionOk="0">
                  <a:moveTo>
                    <a:pt x="37531" y="948"/>
                  </a:moveTo>
                  <a:cubicBezTo>
                    <a:pt x="72652" y="-4291"/>
                    <a:pt x="97493" y="11521"/>
                    <a:pt x="113007" y="64861"/>
                  </a:cubicBezTo>
                  <a:cubicBezTo>
                    <a:pt x="128521" y="118201"/>
                    <a:pt x="139371" y="161921"/>
                    <a:pt x="139371" y="161921"/>
                  </a:cubicBezTo>
                  <a:cubicBezTo>
                    <a:pt x="125444" y="182018"/>
                    <a:pt x="104367" y="196020"/>
                    <a:pt x="80456" y="201068"/>
                  </a:cubicBezTo>
                  <a:cubicBezTo>
                    <a:pt x="38483" y="211165"/>
                    <a:pt x="23350" y="191067"/>
                    <a:pt x="23350" y="191067"/>
                  </a:cubicBezTo>
                  <a:cubicBezTo>
                    <a:pt x="23350" y="191067"/>
                    <a:pt x="11643" y="135251"/>
                    <a:pt x="4314" y="97246"/>
                  </a:cubicBezTo>
                  <a:cubicBezTo>
                    <a:pt x="-3015" y="59241"/>
                    <a:pt x="-5965" y="7330"/>
                    <a:pt x="37531" y="94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0" name="Google Shape;2220;p34"/>
            <p:cNvSpPr/>
            <p:nvPr/>
          </p:nvSpPr>
          <p:spPr>
            <a:xfrm>
              <a:off x="2806828" y="3576743"/>
              <a:ext cx="227254" cy="250802"/>
            </a:xfrm>
            <a:custGeom>
              <a:avLst/>
              <a:gdLst/>
              <a:ahLst/>
              <a:cxnLst/>
              <a:rect l="l" t="t" r="r" b="b"/>
              <a:pathLst>
                <a:path w="227254" h="250802" extrusionOk="0">
                  <a:moveTo>
                    <a:pt x="214479" y="103393"/>
                  </a:moveTo>
                  <a:cubicBezTo>
                    <a:pt x="214479" y="103393"/>
                    <a:pt x="269967" y="18907"/>
                    <a:pt x="149663" y="1762"/>
                  </a:cubicBezTo>
                  <a:cubicBezTo>
                    <a:pt x="62861" y="-10716"/>
                    <a:pt x="6896" y="45100"/>
                    <a:pt x="710" y="105679"/>
                  </a:cubicBezTo>
                  <a:cubicBezTo>
                    <a:pt x="-5477" y="163496"/>
                    <a:pt x="30119" y="223599"/>
                    <a:pt x="55817" y="247411"/>
                  </a:cubicBezTo>
                  <a:cubicBezTo>
                    <a:pt x="68381" y="251888"/>
                    <a:pt x="95316" y="254460"/>
                    <a:pt x="130817" y="238363"/>
                  </a:cubicBezTo>
                  <a:cubicBezTo>
                    <a:pt x="132258" y="222532"/>
                    <a:pt x="132799" y="206635"/>
                    <a:pt x="132435" y="190738"/>
                  </a:cubicBezTo>
                  <a:cubicBezTo>
                    <a:pt x="132435" y="190738"/>
                    <a:pt x="90748" y="101869"/>
                    <a:pt x="214479" y="10339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1" name="Google Shape;2221;p34"/>
            <p:cNvSpPr/>
            <p:nvPr/>
          </p:nvSpPr>
          <p:spPr>
            <a:xfrm>
              <a:off x="3061186" y="4495381"/>
              <a:ext cx="201300" cy="278129"/>
            </a:xfrm>
            <a:custGeom>
              <a:avLst/>
              <a:gdLst/>
              <a:ahLst/>
              <a:cxnLst/>
              <a:rect l="l" t="t" r="r" b="b"/>
              <a:pathLst>
                <a:path w="201300" h="278129" extrusionOk="0">
                  <a:moveTo>
                    <a:pt x="201301" y="253746"/>
                  </a:moveTo>
                  <a:lnTo>
                    <a:pt x="201301" y="0"/>
                  </a:lnTo>
                  <a:lnTo>
                    <a:pt x="0" y="117634"/>
                  </a:lnTo>
                  <a:lnTo>
                    <a:pt x="77570" y="278130"/>
                  </a:lnTo>
                  <a:lnTo>
                    <a:pt x="201301" y="253746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2" name="Google Shape;2222;p34"/>
            <p:cNvSpPr/>
            <p:nvPr/>
          </p:nvSpPr>
          <p:spPr>
            <a:xfrm>
              <a:off x="3130570" y="4465187"/>
              <a:ext cx="131916" cy="77057"/>
            </a:xfrm>
            <a:custGeom>
              <a:avLst/>
              <a:gdLst/>
              <a:ahLst/>
              <a:cxnLst/>
              <a:rect l="l" t="t" r="r" b="b"/>
              <a:pathLst>
                <a:path w="131916" h="77057" extrusionOk="0">
                  <a:moveTo>
                    <a:pt x="0" y="44863"/>
                  </a:moveTo>
                  <a:lnTo>
                    <a:pt x="77284" y="0"/>
                  </a:lnTo>
                  <a:lnTo>
                    <a:pt x="131916" y="31528"/>
                  </a:lnTo>
                  <a:lnTo>
                    <a:pt x="51777" y="77057"/>
                  </a:lnTo>
                  <a:lnTo>
                    <a:pt x="0" y="4486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23" name="Google Shape;2223;p34"/>
          <p:cNvSpPr txBox="1">
            <a:spLocks noGrp="1"/>
          </p:cNvSpPr>
          <p:nvPr>
            <p:ph type="ctrTitle" idx="4294967295"/>
          </p:nvPr>
        </p:nvSpPr>
        <p:spPr>
          <a:xfrm>
            <a:off x="685800" y="1202438"/>
            <a:ext cx="4343700" cy="83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" sz="7200"/>
              <a:t>THANKS!</a:t>
            </a:r>
            <a:endParaRPr sz="7200"/>
          </a:p>
        </p:txBody>
      </p:sp>
      <p:sp>
        <p:nvSpPr>
          <p:cNvPr id="2224" name="Google Shape;2224;p34"/>
          <p:cNvSpPr txBox="1">
            <a:spLocks noGrp="1"/>
          </p:cNvSpPr>
          <p:nvPr>
            <p:ph type="subTitle" idx="4294967295"/>
          </p:nvPr>
        </p:nvSpPr>
        <p:spPr>
          <a:xfrm>
            <a:off x="685800" y="2021059"/>
            <a:ext cx="4343700" cy="192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>
              <a:buNone/>
            </a:pPr>
            <a:r>
              <a:rPr lang="en" sz="3600" b="1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Any questions</a:t>
            </a:r>
            <a:r>
              <a:rPr lang="en" sz="3600" b="1" dirty="0" smtClean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?</a:t>
            </a:r>
            <a:endParaRPr sz="3600" b="1" dirty="0">
              <a:solidFill>
                <a:schemeClr val="accen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  <p:transition advTm="3063">
    <p:fade thruBlk="1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14"/>
          <p:cNvSpPr txBox="1">
            <a:spLocks noGrp="1"/>
          </p:cNvSpPr>
          <p:nvPr>
            <p:ph type="ctrTitle" idx="4294967295"/>
          </p:nvPr>
        </p:nvSpPr>
        <p:spPr>
          <a:xfrm>
            <a:off x="685799" y="918055"/>
            <a:ext cx="4343700" cy="83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" sz="7200" dirty="0"/>
              <a:t>Hi!</a:t>
            </a:r>
            <a:endParaRPr sz="7200" dirty="0"/>
          </a:p>
        </p:txBody>
      </p:sp>
      <p:sp>
        <p:nvSpPr>
          <p:cNvPr id="380" name="Google Shape;380;p14"/>
          <p:cNvSpPr txBox="1">
            <a:spLocks noGrp="1"/>
          </p:cNvSpPr>
          <p:nvPr>
            <p:ph type="subTitle" idx="4294967295"/>
          </p:nvPr>
        </p:nvSpPr>
        <p:spPr>
          <a:xfrm>
            <a:off x="685803" y="1750855"/>
            <a:ext cx="5039591" cy="2696414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>
              <a:buNone/>
            </a:pPr>
            <a:r>
              <a:rPr lang="en" sz="3600" b="1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My name is Maryam</a:t>
            </a:r>
            <a:endParaRPr sz="3600" b="1" dirty="0">
              <a:solidFill>
                <a:schemeClr val="accent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" dirty="0"/>
              <a:t>I am </a:t>
            </a:r>
            <a:r>
              <a:rPr lang="en" dirty="0" smtClean="0"/>
              <a:t>the team lead for Team J and I am here to walk you through our AI software solution and research poster, the technical details surrounding the solution, its working mechanism, and its value to business owners. </a:t>
            </a:r>
            <a:endParaRPr sz="3600" b="1" dirty="0"/>
          </a:p>
        </p:txBody>
      </p:sp>
      <p:sp>
        <p:nvSpPr>
          <p:cNvPr id="381" name="Google Shape;381;p14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fld id="{00000000-1234-1234-1234-123412341234}" type="slidenum">
              <a:rPr lang="en"/>
              <a:pPr/>
              <a:t>2</a:t>
            </a:fld>
            <a:endParaRPr/>
          </a:p>
        </p:txBody>
      </p:sp>
      <p:pic>
        <p:nvPicPr>
          <p:cNvPr id="382" name="Google Shape;382;p14"/>
          <p:cNvPicPr preferRelativeResize="0"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1" r="13100" b="26244"/>
          <a:stretch/>
        </p:blipFill>
        <p:spPr>
          <a:xfrm>
            <a:off x="5725396" y="1480651"/>
            <a:ext cx="1891145" cy="2062650"/>
          </a:xfrm>
          <a:prstGeom prst="ellipse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ransition advTm="14291">
    <p:fade thruBlk="1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5"/>
          <p:cNvSpPr txBox="1">
            <a:spLocks noGrp="1"/>
          </p:cNvSpPr>
          <p:nvPr>
            <p:ph type="ctrTitle"/>
          </p:nvPr>
        </p:nvSpPr>
        <p:spPr>
          <a:xfrm>
            <a:off x="1401056" y="2265831"/>
            <a:ext cx="46767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" dirty="0" smtClean="0"/>
              <a:t/>
            </a:r>
            <a:br>
              <a:rPr lang="en" dirty="0" smtClean="0"/>
            </a:br>
            <a:r>
              <a:rPr lang="en" dirty="0"/>
              <a:t/>
            </a:r>
            <a:br>
              <a:rPr lang="en" dirty="0"/>
            </a:br>
            <a:r>
              <a:rPr lang="en" dirty="0" smtClean="0"/>
              <a:t>The Big Question?</a:t>
            </a:r>
            <a:br>
              <a:rPr lang="en" dirty="0" smtClean="0"/>
            </a:br>
            <a:r>
              <a:rPr lang="en" dirty="0" smtClean="0"/>
              <a:t/>
            </a:r>
            <a:br>
              <a:rPr lang="en" dirty="0" smtClean="0"/>
            </a:br>
            <a:r>
              <a:rPr lang="en" sz="2000" dirty="0"/>
              <a:t>What problem is team J solving and what solution are we profering?</a:t>
            </a:r>
            <a:endParaRPr sz="2000" dirty="0"/>
          </a:p>
        </p:txBody>
      </p:sp>
      <p:sp>
        <p:nvSpPr>
          <p:cNvPr id="407" name="Google Shape;407;p15"/>
          <p:cNvSpPr txBox="1"/>
          <p:nvPr/>
        </p:nvSpPr>
        <p:spPr>
          <a:xfrm>
            <a:off x="0" y="1866900"/>
            <a:ext cx="609600" cy="14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36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1</a:t>
            </a:r>
            <a:endParaRPr sz="36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408" name="Google Shape;408;p15"/>
          <p:cNvGrpSpPr/>
          <p:nvPr/>
        </p:nvGrpSpPr>
        <p:grpSpPr>
          <a:xfrm>
            <a:off x="5435085" y="912429"/>
            <a:ext cx="3239723" cy="3318665"/>
            <a:chOff x="2270525" y="117216"/>
            <a:chExt cx="4650765" cy="4762722"/>
          </a:xfrm>
        </p:grpSpPr>
        <p:sp>
          <p:nvSpPr>
            <p:cNvPr id="409" name="Google Shape;409;p15"/>
            <p:cNvSpPr/>
            <p:nvPr/>
          </p:nvSpPr>
          <p:spPr>
            <a:xfrm>
              <a:off x="2270525" y="2788917"/>
              <a:ext cx="1367464" cy="791146"/>
            </a:xfrm>
            <a:custGeom>
              <a:avLst/>
              <a:gdLst/>
              <a:ahLst/>
              <a:cxnLst/>
              <a:rect l="l" t="t" r="r" b="b"/>
              <a:pathLst>
                <a:path w="1367464" h="791146" extrusionOk="0">
                  <a:moveTo>
                    <a:pt x="1367464" y="395573"/>
                  </a:moveTo>
                  <a:cubicBezTo>
                    <a:pt x="1367464" y="614042"/>
                    <a:pt x="1061347" y="791146"/>
                    <a:pt x="683732" y="791146"/>
                  </a:cubicBezTo>
                  <a:cubicBezTo>
                    <a:pt x="306117" y="791146"/>
                    <a:pt x="0" y="614042"/>
                    <a:pt x="0" y="395573"/>
                  </a:cubicBezTo>
                  <a:cubicBezTo>
                    <a:pt x="0" y="177104"/>
                    <a:pt x="306117" y="0"/>
                    <a:pt x="683732" y="0"/>
                  </a:cubicBezTo>
                  <a:cubicBezTo>
                    <a:pt x="1061347" y="0"/>
                    <a:pt x="1367464" y="177104"/>
                    <a:pt x="1367464" y="395573"/>
                  </a:cubicBezTo>
                  <a:close/>
                </a:path>
              </a:pathLst>
            </a:custGeom>
            <a:solidFill>
              <a:srgbClr val="D6D8E5">
                <a:alpha val="149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" name="Google Shape;410;p15"/>
            <p:cNvSpPr/>
            <p:nvPr/>
          </p:nvSpPr>
          <p:spPr>
            <a:xfrm>
              <a:off x="2565006" y="2921600"/>
              <a:ext cx="762723" cy="441198"/>
            </a:xfrm>
            <a:custGeom>
              <a:avLst/>
              <a:gdLst/>
              <a:ahLst/>
              <a:cxnLst/>
              <a:rect l="l" t="t" r="r" b="b"/>
              <a:pathLst>
                <a:path w="762723" h="441198" extrusionOk="0">
                  <a:moveTo>
                    <a:pt x="762723" y="220599"/>
                  </a:moveTo>
                  <a:cubicBezTo>
                    <a:pt x="762723" y="342432"/>
                    <a:pt x="591982" y="441198"/>
                    <a:pt x="381362" y="441198"/>
                  </a:cubicBezTo>
                  <a:cubicBezTo>
                    <a:pt x="170741" y="441198"/>
                    <a:pt x="0" y="342432"/>
                    <a:pt x="0" y="220599"/>
                  </a:cubicBezTo>
                  <a:cubicBezTo>
                    <a:pt x="0" y="98765"/>
                    <a:pt x="170741" y="0"/>
                    <a:pt x="381362" y="0"/>
                  </a:cubicBezTo>
                  <a:cubicBezTo>
                    <a:pt x="591982" y="0"/>
                    <a:pt x="762723" y="98765"/>
                    <a:pt x="762723" y="220599"/>
                  </a:cubicBezTo>
                  <a:close/>
                </a:path>
              </a:pathLst>
            </a:custGeom>
            <a:solidFill>
              <a:srgbClr val="EDEFF9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" name="Google Shape;411;p15"/>
            <p:cNvSpPr/>
            <p:nvPr/>
          </p:nvSpPr>
          <p:spPr>
            <a:xfrm>
              <a:off x="2834012" y="3000943"/>
              <a:ext cx="217486" cy="125920"/>
            </a:xfrm>
            <a:custGeom>
              <a:avLst/>
              <a:gdLst/>
              <a:ahLst/>
              <a:cxnLst/>
              <a:rect l="l" t="t" r="r" b="b"/>
              <a:pathLst>
                <a:path w="217486" h="125920" extrusionOk="0">
                  <a:moveTo>
                    <a:pt x="217486" y="62960"/>
                  </a:moveTo>
                  <a:cubicBezTo>
                    <a:pt x="217486" y="97732"/>
                    <a:pt x="168800" y="125920"/>
                    <a:pt x="108743" y="125920"/>
                  </a:cubicBezTo>
                  <a:cubicBezTo>
                    <a:pt x="48686" y="125920"/>
                    <a:pt x="0" y="97732"/>
                    <a:pt x="0" y="62960"/>
                  </a:cubicBezTo>
                  <a:cubicBezTo>
                    <a:pt x="0" y="28188"/>
                    <a:pt x="48686" y="0"/>
                    <a:pt x="108743" y="0"/>
                  </a:cubicBezTo>
                  <a:cubicBezTo>
                    <a:pt x="168800" y="0"/>
                    <a:pt x="217486" y="28188"/>
                    <a:pt x="217486" y="62960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" name="Google Shape;412;p15"/>
            <p:cNvSpPr/>
            <p:nvPr/>
          </p:nvSpPr>
          <p:spPr>
            <a:xfrm>
              <a:off x="2841806" y="2229228"/>
              <a:ext cx="209121" cy="823531"/>
            </a:xfrm>
            <a:custGeom>
              <a:avLst/>
              <a:gdLst/>
              <a:ahLst/>
              <a:cxnLst/>
              <a:rect l="l" t="t" r="r" b="b"/>
              <a:pathLst>
                <a:path w="209121" h="823531" extrusionOk="0">
                  <a:moveTo>
                    <a:pt x="0" y="0"/>
                  </a:moveTo>
                  <a:lnTo>
                    <a:pt x="209121" y="0"/>
                  </a:lnTo>
                  <a:lnTo>
                    <a:pt x="209121" y="823532"/>
                  </a:lnTo>
                  <a:lnTo>
                    <a:pt x="0" y="823532"/>
                  </a:ln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3" name="Google Shape;413;p15"/>
            <p:cNvSpPr/>
            <p:nvPr/>
          </p:nvSpPr>
          <p:spPr>
            <a:xfrm>
              <a:off x="2831826" y="2112223"/>
              <a:ext cx="249895" cy="580777"/>
            </a:xfrm>
            <a:custGeom>
              <a:avLst/>
              <a:gdLst/>
              <a:ahLst/>
              <a:cxnLst/>
              <a:rect l="l" t="t" r="r" b="b"/>
              <a:pathLst>
                <a:path w="249895" h="580777" extrusionOk="0">
                  <a:moveTo>
                    <a:pt x="0" y="107670"/>
                  </a:moveTo>
                  <a:cubicBezTo>
                    <a:pt x="0" y="107670"/>
                    <a:pt x="5703" y="277025"/>
                    <a:pt x="125948" y="580777"/>
                  </a:cubicBezTo>
                  <a:cubicBezTo>
                    <a:pt x="125948" y="580777"/>
                    <a:pt x="237923" y="336175"/>
                    <a:pt x="249520" y="102527"/>
                  </a:cubicBezTo>
                  <a:cubicBezTo>
                    <a:pt x="261117" y="-131122"/>
                    <a:pt x="0" y="107670"/>
                    <a:pt x="0" y="107670"/>
                  </a:cubicBezTo>
                  <a:close/>
                </a:path>
              </a:pathLst>
            </a:custGeom>
            <a:solidFill>
              <a:srgbClr val="FFBC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4" name="Google Shape;414;p15"/>
            <p:cNvSpPr/>
            <p:nvPr/>
          </p:nvSpPr>
          <p:spPr>
            <a:xfrm>
              <a:off x="2373659" y="1582290"/>
              <a:ext cx="397711" cy="625506"/>
            </a:xfrm>
            <a:custGeom>
              <a:avLst/>
              <a:gdLst/>
              <a:ahLst/>
              <a:cxnLst/>
              <a:rect l="l" t="t" r="r" b="b"/>
              <a:pathLst>
                <a:path w="397711" h="625506" extrusionOk="0">
                  <a:moveTo>
                    <a:pt x="311306" y="0"/>
                  </a:moveTo>
                  <a:lnTo>
                    <a:pt x="33079" y="271272"/>
                  </a:lnTo>
                  <a:lnTo>
                    <a:pt x="0" y="625507"/>
                  </a:lnTo>
                  <a:lnTo>
                    <a:pt x="336495" y="456438"/>
                  </a:lnTo>
                  <a:lnTo>
                    <a:pt x="397711" y="24384"/>
                  </a:lnTo>
                  <a:lnTo>
                    <a:pt x="3113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5" name="Google Shape;415;p15"/>
            <p:cNvSpPr/>
            <p:nvPr/>
          </p:nvSpPr>
          <p:spPr>
            <a:xfrm>
              <a:off x="3144177" y="1582290"/>
              <a:ext cx="397710" cy="625506"/>
            </a:xfrm>
            <a:custGeom>
              <a:avLst/>
              <a:gdLst/>
              <a:ahLst/>
              <a:cxnLst/>
              <a:rect l="l" t="t" r="r" b="b"/>
              <a:pathLst>
                <a:path w="397710" h="625506" extrusionOk="0">
                  <a:moveTo>
                    <a:pt x="86405" y="0"/>
                  </a:moveTo>
                  <a:lnTo>
                    <a:pt x="364537" y="271272"/>
                  </a:lnTo>
                  <a:lnTo>
                    <a:pt x="397711" y="625507"/>
                  </a:lnTo>
                  <a:lnTo>
                    <a:pt x="59980" y="444722"/>
                  </a:lnTo>
                  <a:lnTo>
                    <a:pt x="0" y="24384"/>
                  </a:lnTo>
                  <a:lnTo>
                    <a:pt x="86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" name="Google Shape;416;p15"/>
            <p:cNvSpPr/>
            <p:nvPr/>
          </p:nvSpPr>
          <p:spPr>
            <a:xfrm>
              <a:off x="2815951" y="2102641"/>
              <a:ext cx="276610" cy="160020"/>
            </a:xfrm>
            <a:custGeom>
              <a:avLst/>
              <a:gdLst/>
              <a:ahLst/>
              <a:cxnLst/>
              <a:rect l="l" t="t" r="r" b="b"/>
              <a:pathLst>
                <a:path w="276610" h="160020" extrusionOk="0">
                  <a:moveTo>
                    <a:pt x="276611" y="80010"/>
                  </a:moveTo>
                  <a:cubicBezTo>
                    <a:pt x="276611" y="124198"/>
                    <a:pt x="214689" y="160020"/>
                    <a:pt x="138305" y="160020"/>
                  </a:cubicBezTo>
                  <a:cubicBezTo>
                    <a:pt x="61921" y="160020"/>
                    <a:pt x="0" y="124198"/>
                    <a:pt x="0" y="80010"/>
                  </a:cubicBezTo>
                  <a:cubicBezTo>
                    <a:pt x="0" y="35822"/>
                    <a:pt x="61921" y="0"/>
                    <a:pt x="138305" y="0"/>
                  </a:cubicBezTo>
                  <a:cubicBezTo>
                    <a:pt x="214689" y="0"/>
                    <a:pt x="276611" y="35822"/>
                    <a:pt x="276611" y="80010"/>
                  </a:cubicBezTo>
                  <a:close/>
                </a:path>
              </a:pathLst>
            </a:custGeom>
            <a:solidFill>
              <a:srgbClr val="42495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" name="Google Shape;417;p15"/>
            <p:cNvSpPr/>
            <p:nvPr/>
          </p:nvSpPr>
          <p:spPr>
            <a:xfrm>
              <a:off x="2744565" y="2030632"/>
              <a:ext cx="418908" cy="74675"/>
            </a:xfrm>
            <a:custGeom>
              <a:avLst/>
              <a:gdLst/>
              <a:ahLst/>
              <a:cxnLst/>
              <a:rect l="l" t="t" r="r" b="b"/>
              <a:pathLst>
                <a:path w="418908" h="74675" extrusionOk="0">
                  <a:moveTo>
                    <a:pt x="0" y="72009"/>
                  </a:moveTo>
                  <a:lnTo>
                    <a:pt x="0" y="0"/>
                  </a:lnTo>
                  <a:lnTo>
                    <a:pt x="418908" y="0"/>
                  </a:lnTo>
                  <a:lnTo>
                    <a:pt x="418908" y="74676"/>
                  </a:lnTo>
                  <a:lnTo>
                    <a:pt x="0" y="72009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" name="Google Shape;418;p15"/>
            <p:cNvSpPr/>
            <p:nvPr/>
          </p:nvSpPr>
          <p:spPr>
            <a:xfrm>
              <a:off x="2744565" y="1981197"/>
              <a:ext cx="419383" cy="242697"/>
            </a:xfrm>
            <a:custGeom>
              <a:avLst/>
              <a:gdLst/>
              <a:ahLst/>
              <a:cxnLst/>
              <a:rect l="l" t="t" r="r" b="b"/>
              <a:pathLst>
                <a:path w="419383" h="242697" extrusionOk="0">
                  <a:moveTo>
                    <a:pt x="419384" y="121348"/>
                  </a:moveTo>
                  <a:cubicBezTo>
                    <a:pt x="419384" y="188367"/>
                    <a:pt x="325501" y="242697"/>
                    <a:pt x="209692" y="242697"/>
                  </a:cubicBezTo>
                  <a:cubicBezTo>
                    <a:pt x="93882" y="242697"/>
                    <a:pt x="0" y="188367"/>
                    <a:pt x="0" y="121348"/>
                  </a:cubicBezTo>
                  <a:cubicBezTo>
                    <a:pt x="0" y="54330"/>
                    <a:pt x="93882" y="0"/>
                    <a:pt x="209692" y="0"/>
                  </a:cubicBezTo>
                  <a:cubicBezTo>
                    <a:pt x="325501" y="0"/>
                    <a:pt x="419384" y="54329"/>
                    <a:pt x="419384" y="12134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" name="Google Shape;419;p15"/>
            <p:cNvSpPr/>
            <p:nvPr/>
          </p:nvSpPr>
          <p:spPr>
            <a:xfrm>
              <a:off x="2697703" y="1845275"/>
              <a:ext cx="511777" cy="296036"/>
            </a:xfrm>
            <a:custGeom>
              <a:avLst/>
              <a:gdLst/>
              <a:ahLst/>
              <a:cxnLst/>
              <a:rect l="l" t="t" r="r" b="b"/>
              <a:pathLst>
                <a:path w="511777" h="296036" extrusionOk="0">
                  <a:moveTo>
                    <a:pt x="511777" y="148019"/>
                  </a:moveTo>
                  <a:cubicBezTo>
                    <a:pt x="511777" y="229767"/>
                    <a:pt x="397212" y="296037"/>
                    <a:pt x="255889" y="296037"/>
                  </a:cubicBezTo>
                  <a:cubicBezTo>
                    <a:pt x="114565" y="296037"/>
                    <a:pt x="0" y="229767"/>
                    <a:pt x="0" y="148019"/>
                  </a:cubicBezTo>
                  <a:cubicBezTo>
                    <a:pt x="0" y="66270"/>
                    <a:pt x="114565" y="0"/>
                    <a:pt x="255889" y="0"/>
                  </a:cubicBezTo>
                  <a:cubicBezTo>
                    <a:pt x="397212" y="0"/>
                    <a:pt x="511777" y="66270"/>
                    <a:pt x="511777" y="148019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0" name="Google Shape;420;p15"/>
            <p:cNvSpPr/>
            <p:nvPr/>
          </p:nvSpPr>
          <p:spPr>
            <a:xfrm>
              <a:off x="2681484" y="530635"/>
              <a:ext cx="548516" cy="1538895"/>
            </a:xfrm>
            <a:custGeom>
              <a:avLst/>
              <a:gdLst/>
              <a:ahLst/>
              <a:cxnLst/>
              <a:rect l="l" t="t" r="r" b="b"/>
              <a:pathLst>
                <a:path w="548516" h="1538895" extrusionOk="0">
                  <a:moveTo>
                    <a:pt x="548433" y="1199007"/>
                  </a:moveTo>
                  <a:lnTo>
                    <a:pt x="548433" y="1199007"/>
                  </a:lnTo>
                  <a:cubicBezTo>
                    <a:pt x="548433" y="1210913"/>
                    <a:pt x="548433" y="1222629"/>
                    <a:pt x="548433" y="1233964"/>
                  </a:cubicBezTo>
                  <a:cubicBezTo>
                    <a:pt x="548433" y="1243489"/>
                    <a:pt x="548433" y="1253014"/>
                    <a:pt x="548433" y="1262539"/>
                  </a:cubicBezTo>
                  <a:cubicBezTo>
                    <a:pt x="548433" y="1275398"/>
                    <a:pt x="547767" y="1287685"/>
                    <a:pt x="547292" y="1299686"/>
                  </a:cubicBezTo>
                  <a:cubicBezTo>
                    <a:pt x="547292" y="1314641"/>
                    <a:pt x="546246" y="1328833"/>
                    <a:pt x="545486" y="1342454"/>
                  </a:cubicBezTo>
                  <a:cubicBezTo>
                    <a:pt x="544725" y="1356074"/>
                    <a:pt x="544060" y="1369409"/>
                    <a:pt x="543109" y="1381697"/>
                  </a:cubicBezTo>
                  <a:cubicBezTo>
                    <a:pt x="539212" y="1435513"/>
                    <a:pt x="539307" y="1475137"/>
                    <a:pt x="532653" y="1490662"/>
                  </a:cubicBezTo>
                  <a:cubicBezTo>
                    <a:pt x="496437" y="1575530"/>
                    <a:pt x="373911" y="1528762"/>
                    <a:pt x="313456" y="1498283"/>
                  </a:cubicBezTo>
                  <a:cubicBezTo>
                    <a:pt x="291118" y="1487043"/>
                    <a:pt x="276384" y="1477804"/>
                    <a:pt x="276384" y="1477804"/>
                  </a:cubicBezTo>
                  <a:lnTo>
                    <a:pt x="270871" y="1477804"/>
                  </a:lnTo>
                  <a:cubicBezTo>
                    <a:pt x="270871" y="1477804"/>
                    <a:pt x="253381" y="1487329"/>
                    <a:pt x="227526" y="1497616"/>
                  </a:cubicBezTo>
                  <a:cubicBezTo>
                    <a:pt x="164124" y="1523333"/>
                    <a:pt x="51104" y="1568958"/>
                    <a:pt x="19735" y="1490377"/>
                  </a:cubicBezTo>
                  <a:cubicBezTo>
                    <a:pt x="14127" y="1476280"/>
                    <a:pt x="8519" y="1429703"/>
                    <a:pt x="5097" y="1380935"/>
                  </a:cubicBezTo>
                  <a:cubicBezTo>
                    <a:pt x="4241" y="1368743"/>
                    <a:pt x="3481" y="1355693"/>
                    <a:pt x="2721" y="1341787"/>
                  </a:cubicBezTo>
                  <a:cubicBezTo>
                    <a:pt x="1960" y="1327880"/>
                    <a:pt x="1580" y="1314069"/>
                    <a:pt x="1010" y="1299115"/>
                  </a:cubicBezTo>
                  <a:cubicBezTo>
                    <a:pt x="1010" y="1287208"/>
                    <a:pt x="344" y="1274921"/>
                    <a:pt x="59" y="1262158"/>
                  </a:cubicBezTo>
                  <a:cubicBezTo>
                    <a:pt x="59" y="1252633"/>
                    <a:pt x="59" y="1243108"/>
                    <a:pt x="59" y="1233583"/>
                  </a:cubicBezTo>
                  <a:lnTo>
                    <a:pt x="59" y="1233583"/>
                  </a:lnTo>
                  <a:lnTo>
                    <a:pt x="59" y="1198626"/>
                  </a:lnTo>
                  <a:lnTo>
                    <a:pt x="59" y="1198626"/>
                  </a:lnTo>
                  <a:cubicBezTo>
                    <a:pt x="-1652" y="866299"/>
                    <a:pt x="33518" y="334899"/>
                    <a:pt x="149676" y="108109"/>
                  </a:cubicBezTo>
                  <a:cubicBezTo>
                    <a:pt x="183230" y="42481"/>
                    <a:pt x="223534" y="2381"/>
                    <a:pt x="271727" y="0"/>
                  </a:cubicBezTo>
                  <a:lnTo>
                    <a:pt x="271727" y="0"/>
                  </a:lnTo>
                  <a:lnTo>
                    <a:pt x="277240" y="0"/>
                  </a:lnTo>
                  <a:lnTo>
                    <a:pt x="277240" y="0"/>
                  </a:lnTo>
                  <a:cubicBezTo>
                    <a:pt x="324768" y="2476"/>
                    <a:pt x="365546" y="42386"/>
                    <a:pt x="399196" y="107728"/>
                  </a:cubicBezTo>
                  <a:cubicBezTo>
                    <a:pt x="513737" y="333661"/>
                    <a:pt x="550524" y="862965"/>
                    <a:pt x="548433" y="1199007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" name="Google Shape;421;p15"/>
            <p:cNvSpPr/>
            <p:nvPr/>
          </p:nvSpPr>
          <p:spPr>
            <a:xfrm>
              <a:off x="2858251" y="1222531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9"/>
                    <a:pt x="96671" y="193739"/>
                  </a:cubicBezTo>
                  <a:cubicBezTo>
                    <a:pt x="43281" y="193739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" name="Google Shape;422;p15"/>
            <p:cNvSpPr/>
            <p:nvPr/>
          </p:nvSpPr>
          <p:spPr>
            <a:xfrm>
              <a:off x="2844088" y="1208338"/>
              <a:ext cx="221668" cy="222122"/>
            </a:xfrm>
            <a:custGeom>
              <a:avLst/>
              <a:gdLst/>
              <a:ahLst/>
              <a:cxnLst/>
              <a:rect l="l" t="t" r="r" b="b"/>
              <a:pathLst>
                <a:path w="221668" h="222122" extrusionOk="0">
                  <a:moveTo>
                    <a:pt x="110834" y="222123"/>
                  </a:moveTo>
                  <a:cubicBezTo>
                    <a:pt x="49623" y="222123"/>
                    <a:pt x="0" y="172402"/>
                    <a:pt x="0" y="111061"/>
                  </a:cubicBezTo>
                  <a:cubicBezTo>
                    <a:pt x="0" y="49720"/>
                    <a:pt x="49623" y="0"/>
                    <a:pt x="110834" y="0"/>
                  </a:cubicBezTo>
                  <a:cubicBezTo>
                    <a:pt x="172046" y="0"/>
                    <a:pt x="221669" y="49720"/>
                    <a:pt x="221669" y="111061"/>
                  </a:cubicBezTo>
                  <a:cubicBezTo>
                    <a:pt x="221617" y="172374"/>
                    <a:pt x="172025" y="222066"/>
                    <a:pt x="110834" y="222123"/>
                  </a:cubicBezTo>
                  <a:close/>
                  <a:moveTo>
                    <a:pt x="110834" y="28384"/>
                  </a:moveTo>
                  <a:cubicBezTo>
                    <a:pt x="65267" y="28327"/>
                    <a:pt x="28284" y="65303"/>
                    <a:pt x="28231" y="110966"/>
                  </a:cubicBezTo>
                  <a:cubicBezTo>
                    <a:pt x="28179" y="156629"/>
                    <a:pt x="65077" y="193681"/>
                    <a:pt x="110644" y="193738"/>
                  </a:cubicBezTo>
                  <a:cubicBezTo>
                    <a:pt x="156212" y="193796"/>
                    <a:pt x="193195" y="156820"/>
                    <a:pt x="193247" y="111157"/>
                  </a:cubicBezTo>
                  <a:cubicBezTo>
                    <a:pt x="193247" y="111128"/>
                    <a:pt x="193247" y="111090"/>
                    <a:pt x="193247" y="111061"/>
                  </a:cubicBezTo>
                  <a:cubicBezTo>
                    <a:pt x="193195" y="65456"/>
                    <a:pt x="156343" y="28489"/>
                    <a:pt x="110834" y="28384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" name="Google Shape;423;p15"/>
            <p:cNvSpPr/>
            <p:nvPr/>
          </p:nvSpPr>
          <p:spPr>
            <a:xfrm>
              <a:off x="2858251" y="937733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8"/>
                    <a:pt x="96671" y="193738"/>
                  </a:cubicBezTo>
                  <a:cubicBezTo>
                    <a:pt x="43281" y="193738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" name="Google Shape;424;p15"/>
            <p:cNvSpPr/>
            <p:nvPr/>
          </p:nvSpPr>
          <p:spPr>
            <a:xfrm>
              <a:off x="2843898" y="923636"/>
              <a:ext cx="221858" cy="222313"/>
            </a:xfrm>
            <a:custGeom>
              <a:avLst/>
              <a:gdLst/>
              <a:ahLst/>
              <a:cxnLst/>
              <a:rect l="l" t="t" r="r" b="b"/>
              <a:pathLst>
                <a:path w="221858" h="222313" extrusionOk="0">
                  <a:moveTo>
                    <a:pt x="111025" y="222314"/>
                  </a:moveTo>
                  <a:cubicBezTo>
                    <a:pt x="49760" y="222371"/>
                    <a:pt x="52" y="172641"/>
                    <a:pt x="0" y="111252"/>
                  </a:cubicBezTo>
                  <a:cubicBezTo>
                    <a:pt x="-52" y="49861"/>
                    <a:pt x="49570" y="52"/>
                    <a:pt x="110834" y="0"/>
                  </a:cubicBezTo>
                  <a:cubicBezTo>
                    <a:pt x="172062" y="-52"/>
                    <a:pt x="221754" y="49614"/>
                    <a:pt x="221859" y="110966"/>
                  </a:cubicBezTo>
                  <a:cubicBezTo>
                    <a:pt x="221911" y="172374"/>
                    <a:pt x="172305" y="222209"/>
                    <a:pt x="111025" y="222314"/>
                  </a:cubicBezTo>
                  <a:close/>
                  <a:moveTo>
                    <a:pt x="111025" y="28575"/>
                  </a:moveTo>
                  <a:cubicBezTo>
                    <a:pt x="65457" y="28523"/>
                    <a:pt x="28474" y="65496"/>
                    <a:pt x="28422" y="111157"/>
                  </a:cubicBezTo>
                  <a:cubicBezTo>
                    <a:pt x="28369" y="156820"/>
                    <a:pt x="65267" y="193872"/>
                    <a:pt x="110834" y="193929"/>
                  </a:cubicBezTo>
                  <a:cubicBezTo>
                    <a:pt x="156402" y="193986"/>
                    <a:pt x="193385" y="157010"/>
                    <a:pt x="193437" y="111347"/>
                  </a:cubicBezTo>
                  <a:cubicBezTo>
                    <a:pt x="193437" y="111283"/>
                    <a:pt x="193437" y="111221"/>
                    <a:pt x="193437" y="111157"/>
                  </a:cubicBezTo>
                  <a:cubicBezTo>
                    <a:pt x="193490" y="65496"/>
                    <a:pt x="156592" y="28437"/>
                    <a:pt x="111025" y="28385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" name="Google Shape;425;p15"/>
            <p:cNvSpPr/>
            <p:nvPr/>
          </p:nvSpPr>
          <p:spPr>
            <a:xfrm>
              <a:off x="2680593" y="1921189"/>
              <a:ext cx="549324" cy="167997"/>
            </a:xfrm>
            <a:custGeom>
              <a:avLst/>
              <a:gdLst/>
              <a:ahLst/>
              <a:cxnLst/>
              <a:rect l="l" t="t" r="r" b="b"/>
              <a:pathLst>
                <a:path w="549324" h="167997" extrusionOk="0">
                  <a:moveTo>
                    <a:pt x="549324" y="0"/>
                  </a:moveTo>
                  <a:cubicBezTo>
                    <a:pt x="549324" y="11906"/>
                    <a:pt x="549324" y="23622"/>
                    <a:pt x="549324" y="35052"/>
                  </a:cubicBezTo>
                  <a:cubicBezTo>
                    <a:pt x="539819" y="66484"/>
                    <a:pt x="513964" y="96583"/>
                    <a:pt x="471949" y="120777"/>
                  </a:cubicBezTo>
                  <a:cubicBezTo>
                    <a:pt x="363016" y="183737"/>
                    <a:pt x="186784" y="183737"/>
                    <a:pt x="77375" y="120777"/>
                  </a:cubicBezTo>
                  <a:cubicBezTo>
                    <a:pt x="35361" y="96393"/>
                    <a:pt x="9601" y="66199"/>
                    <a:pt x="0" y="35052"/>
                  </a:cubicBezTo>
                  <a:lnTo>
                    <a:pt x="0" y="35052"/>
                  </a:lnTo>
                  <a:lnTo>
                    <a:pt x="0" y="95"/>
                  </a:lnTo>
                  <a:cubicBezTo>
                    <a:pt x="9506" y="32099"/>
                    <a:pt x="35170" y="62579"/>
                    <a:pt x="77755" y="87249"/>
                  </a:cubicBezTo>
                  <a:cubicBezTo>
                    <a:pt x="186784" y="150209"/>
                    <a:pt x="363396" y="150209"/>
                    <a:pt x="472329" y="87249"/>
                  </a:cubicBezTo>
                  <a:cubicBezTo>
                    <a:pt x="514059" y="62293"/>
                    <a:pt x="540484" y="31909"/>
                    <a:pt x="549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" name="Google Shape;426;p15"/>
            <p:cNvSpPr/>
            <p:nvPr/>
          </p:nvSpPr>
          <p:spPr>
            <a:xfrm>
              <a:off x="2680308" y="1976244"/>
              <a:ext cx="548753" cy="165782"/>
            </a:xfrm>
            <a:custGeom>
              <a:avLst/>
              <a:gdLst/>
              <a:ahLst/>
              <a:cxnLst/>
              <a:rect l="l" t="t" r="r" b="b"/>
              <a:pathLst>
                <a:path w="548753" h="165782" extrusionOk="0">
                  <a:moveTo>
                    <a:pt x="548754" y="381"/>
                  </a:moveTo>
                  <a:cubicBezTo>
                    <a:pt x="548754" y="13145"/>
                    <a:pt x="548088" y="25527"/>
                    <a:pt x="547613" y="37433"/>
                  </a:cubicBezTo>
                  <a:cubicBezTo>
                    <a:pt x="536967" y="67151"/>
                    <a:pt x="511682" y="95441"/>
                    <a:pt x="471569" y="118491"/>
                  </a:cubicBezTo>
                  <a:cubicBezTo>
                    <a:pt x="362636" y="181546"/>
                    <a:pt x="186403" y="181546"/>
                    <a:pt x="76995" y="118491"/>
                  </a:cubicBezTo>
                  <a:cubicBezTo>
                    <a:pt x="36976" y="95250"/>
                    <a:pt x="11692" y="66770"/>
                    <a:pt x="951" y="36862"/>
                  </a:cubicBezTo>
                  <a:cubicBezTo>
                    <a:pt x="951" y="24955"/>
                    <a:pt x="285" y="12668"/>
                    <a:pt x="0" y="0"/>
                  </a:cubicBezTo>
                  <a:cubicBezTo>
                    <a:pt x="9506" y="31051"/>
                    <a:pt x="35456" y="60579"/>
                    <a:pt x="76900" y="84582"/>
                  </a:cubicBezTo>
                  <a:cubicBezTo>
                    <a:pt x="185928" y="147638"/>
                    <a:pt x="362541" y="147638"/>
                    <a:pt x="471474" y="84582"/>
                  </a:cubicBezTo>
                  <a:cubicBezTo>
                    <a:pt x="513108" y="60674"/>
                    <a:pt x="538773" y="31242"/>
                    <a:pt x="548754" y="3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" name="Google Shape;427;p15"/>
            <p:cNvSpPr/>
            <p:nvPr/>
          </p:nvSpPr>
          <p:spPr>
            <a:xfrm>
              <a:off x="2683349" y="1877470"/>
              <a:ext cx="542765" cy="158087"/>
            </a:xfrm>
            <a:custGeom>
              <a:avLst/>
              <a:gdLst/>
              <a:ahLst/>
              <a:cxnLst/>
              <a:rect l="l" t="t" r="r" b="b"/>
              <a:pathLst>
                <a:path w="542765" h="158087" extrusionOk="0">
                  <a:moveTo>
                    <a:pt x="542765" y="762"/>
                  </a:moveTo>
                  <a:cubicBezTo>
                    <a:pt x="531264" y="28670"/>
                    <a:pt x="506549" y="55245"/>
                    <a:pt x="468812" y="76962"/>
                  </a:cubicBezTo>
                  <a:cubicBezTo>
                    <a:pt x="359879" y="139922"/>
                    <a:pt x="183647" y="139922"/>
                    <a:pt x="74238" y="76962"/>
                  </a:cubicBezTo>
                  <a:cubicBezTo>
                    <a:pt x="36216" y="54864"/>
                    <a:pt x="11502" y="28194"/>
                    <a:pt x="0" y="0"/>
                  </a:cubicBezTo>
                  <a:cubicBezTo>
                    <a:pt x="760" y="13906"/>
                    <a:pt x="1521" y="26956"/>
                    <a:pt x="2376" y="39148"/>
                  </a:cubicBezTo>
                  <a:cubicBezTo>
                    <a:pt x="14639" y="65437"/>
                    <a:pt x="38592" y="90202"/>
                    <a:pt x="74238" y="110871"/>
                  </a:cubicBezTo>
                  <a:cubicBezTo>
                    <a:pt x="120732" y="136255"/>
                    <a:pt x="172028" y="151571"/>
                    <a:pt x="224806" y="155829"/>
                  </a:cubicBezTo>
                  <a:cubicBezTo>
                    <a:pt x="253246" y="158601"/>
                    <a:pt x="281876" y="158820"/>
                    <a:pt x="310355" y="156496"/>
                  </a:cubicBezTo>
                  <a:cubicBezTo>
                    <a:pt x="365732" y="152991"/>
                    <a:pt x="419677" y="137417"/>
                    <a:pt x="468432" y="110871"/>
                  </a:cubicBezTo>
                  <a:cubicBezTo>
                    <a:pt x="503793" y="90392"/>
                    <a:pt x="527652" y="65913"/>
                    <a:pt x="540009" y="399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" name="Google Shape;428;p15"/>
            <p:cNvSpPr/>
            <p:nvPr/>
          </p:nvSpPr>
          <p:spPr>
            <a:xfrm>
              <a:off x="2829449" y="530444"/>
              <a:ext cx="249519" cy="126863"/>
            </a:xfrm>
            <a:custGeom>
              <a:avLst/>
              <a:gdLst/>
              <a:ahLst/>
              <a:cxnLst/>
              <a:rect l="l" t="t" r="r" b="b"/>
              <a:pathLst>
                <a:path w="249519" h="126863" extrusionOk="0">
                  <a:moveTo>
                    <a:pt x="249520" y="108109"/>
                  </a:moveTo>
                  <a:cubicBezTo>
                    <a:pt x="168218" y="133115"/>
                    <a:pt x="81302" y="133115"/>
                    <a:pt x="0" y="108109"/>
                  </a:cubicBezTo>
                  <a:cubicBezTo>
                    <a:pt x="33555" y="42481"/>
                    <a:pt x="73858" y="2381"/>
                    <a:pt x="122051" y="0"/>
                  </a:cubicBezTo>
                  <a:lnTo>
                    <a:pt x="122051" y="0"/>
                  </a:lnTo>
                  <a:lnTo>
                    <a:pt x="127564" y="0"/>
                  </a:lnTo>
                  <a:lnTo>
                    <a:pt x="127564" y="0"/>
                  </a:lnTo>
                  <a:cubicBezTo>
                    <a:pt x="175567" y="2857"/>
                    <a:pt x="215870" y="42767"/>
                    <a:pt x="249520" y="108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" name="Google Shape;429;p15"/>
            <p:cNvSpPr/>
            <p:nvPr/>
          </p:nvSpPr>
          <p:spPr>
            <a:xfrm>
              <a:off x="2934010" y="1583052"/>
              <a:ext cx="47432" cy="623982"/>
            </a:xfrm>
            <a:custGeom>
              <a:avLst/>
              <a:gdLst/>
              <a:ahLst/>
              <a:cxnLst/>
              <a:rect l="l" t="t" r="r" b="b"/>
              <a:pathLst>
                <a:path w="47432" h="623982" extrusionOk="0">
                  <a:moveTo>
                    <a:pt x="0" y="0"/>
                  </a:moveTo>
                  <a:lnTo>
                    <a:pt x="47433" y="0"/>
                  </a:lnTo>
                  <a:lnTo>
                    <a:pt x="47433" y="623983"/>
                  </a:lnTo>
                  <a:lnTo>
                    <a:pt x="0" y="6239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30" name="Google Shape;430;p15"/>
            <p:cNvGrpSpPr/>
            <p:nvPr/>
          </p:nvGrpSpPr>
          <p:grpSpPr>
            <a:xfrm>
              <a:off x="4031993" y="117216"/>
              <a:ext cx="2889297" cy="3901793"/>
              <a:chOff x="5533368" y="1047716"/>
              <a:chExt cx="2889297" cy="3901793"/>
            </a:xfrm>
          </p:grpSpPr>
          <p:sp>
            <p:nvSpPr>
              <p:cNvPr id="431" name="Google Shape;431;p15"/>
              <p:cNvSpPr/>
              <p:nvPr/>
            </p:nvSpPr>
            <p:spPr>
              <a:xfrm>
                <a:off x="6153722" y="4072604"/>
                <a:ext cx="1090544" cy="630910"/>
              </a:xfrm>
              <a:custGeom>
                <a:avLst/>
                <a:gdLst/>
                <a:ahLst/>
                <a:cxnLst/>
                <a:rect l="l" t="t" r="r" b="b"/>
                <a:pathLst>
                  <a:path w="1090544" h="630910" extrusionOk="0">
                    <a:moveTo>
                      <a:pt x="578197" y="615410"/>
                    </a:moveTo>
                    <a:lnTo>
                      <a:pt x="26877" y="296418"/>
                    </a:lnTo>
                    <a:cubicBezTo>
                      <a:pt x="-12951" y="273367"/>
                      <a:pt x="-7913" y="233172"/>
                      <a:pt x="37998" y="206597"/>
                    </a:cubicBezTo>
                    <a:lnTo>
                      <a:pt x="395216" y="0"/>
                    </a:lnTo>
                    <a:lnTo>
                      <a:pt x="1090545" y="402241"/>
                    </a:lnTo>
                    <a:lnTo>
                      <a:pt x="733327" y="608933"/>
                    </a:lnTo>
                    <a:cubicBezTo>
                      <a:pt x="687320" y="635508"/>
                      <a:pt x="617930" y="638365"/>
                      <a:pt x="578197" y="615410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2" name="Google Shape;432;p15"/>
              <p:cNvSpPr/>
              <p:nvPr/>
            </p:nvSpPr>
            <p:spPr>
              <a:xfrm>
                <a:off x="6193969" y="4048886"/>
                <a:ext cx="1090601" cy="630901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01" extrusionOk="0">
                    <a:moveTo>
                      <a:pt x="578158" y="615410"/>
                    </a:moveTo>
                    <a:lnTo>
                      <a:pt x="26838" y="296323"/>
                    </a:lnTo>
                    <a:cubicBezTo>
                      <a:pt x="-12895" y="273368"/>
                      <a:pt x="-7952" y="233172"/>
                      <a:pt x="37960" y="206597"/>
                    </a:cubicBezTo>
                    <a:lnTo>
                      <a:pt x="395272" y="0"/>
                    </a:lnTo>
                    <a:lnTo>
                      <a:pt x="1090601" y="402241"/>
                    </a:lnTo>
                    <a:lnTo>
                      <a:pt x="733764" y="608838"/>
                    </a:lnTo>
                    <a:cubicBezTo>
                      <a:pt x="687377" y="635508"/>
                      <a:pt x="617891" y="638366"/>
                      <a:pt x="578158" y="61541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3" name="Google Shape;433;p15"/>
              <p:cNvSpPr/>
              <p:nvPr/>
            </p:nvSpPr>
            <p:spPr>
              <a:xfrm>
                <a:off x="7252346" y="4430077"/>
                <a:ext cx="32128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32128" h="21050" extrusionOk="0">
                    <a:moveTo>
                      <a:pt x="32129" y="21050"/>
                    </a:moveTo>
                    <a:lnTo>
                      <a:pt x="32129" y="0"/>
                    </a:lnTo>
                    <a:lnTo>
                      <a:pt x="0" y="18574"/>
                    </a:lnTo>
                    <a:lnTo>
                      <a:pt x="32129" y="2105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4" name="Google Shape;434;p15"/>
              <p:cNvSpPr/>
              <p:nvPr/>
            </p:nvSpPr>
            <p:spPr>
              <a:xfrm>
                <a:off x="6193906" y="4285773"/>
                <a:ext cx="32984" cy="21431"/>
              </a:xfrm>
              <a:custGeom>
                <a:avLst/>
                <a:gdLst/>
                <a:ahLst/>
                <a:cxnLst/>
                <a:rect l="l" t="t" r="r" b="b"/>
                <a:pathLst>
                  <a:path w="32984" h="21431" extrusionOk="0">
                    <a:moveTo>
                      <a:pt x="0" y="21431"/>
                    </a:moveTo>
                    <a:lnTo>
                      <a:pt x="0" y="0"/>
                    </a:lnTo>
                    <a:lnTo>
                      <a:pt x="32984" y="13716"/>
                    </a:lnTo>
                    <a:lnTo>
                      <a:pt x="0" y="214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5" name="Google Shape;435;p15"/>
              <p:cNvSpPr/>
              <p:nvPr/>
            </p:nvSpPr>
            <p:spPr>
              <a:xfrm>
                <a:off x="6193969" y="4027741"/>
                <a:ext cx="1090601" cy="630949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49" extrusionOk="0">
                    <a:moveTo>
                      <a:pt x="578158" y="615410"/>
                    </a:moveTo>
                    <a:lnTo>
                      <a:pt x="26838" y="296418"/>
                    </a:lnTo>
                    <a:cubicBezTo>
                      <a:pt x="-12895" y="273368"/>
                      <a:pt x="-7952" y="233267"/>
                      <a:pt x="37960" y="206693"/>
                    </a:cubicBezTo>
                    <a:lnTo>
                      <a:pt x="395272" y="0"/>
                    </a:lnTo>
                    <a:lnTo>
                      <a:pt x="1090601" y="402336"/>
                    </a:lnTo>
                    <a:lnTo>
                      <a:pt x="733764" y="608934"/>
                    </a:lnTo>
                    <a:cubicBezTo>
                      <a:pt x="687377" y="635508"/>
                      <a:pt x="617891" y="638461"/>
                      <a:pt x="578158" y="615410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6" name="Google Shape;436;p15"/>
              <p:cNvSpPr/>
              <p:nvPr/>
            </p:nvSpPr>
            <p:spPr>
              <a:xfrm>
                <a:off x="6504927" y="3742563"/>
                <a:ext cx="779547" cy="687514"/>
              </a:xfrm>
              <a:custGeom>
                <a:avLst/>
                <a:gdLst/>
                <a:ahLst/>
                <a:cxnLst/>
                <a:rect l="l" t="t" r="r" b="b"/>
                <a:pathLst>
                  <a:path w="779547" h="687514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0"/>
                    </a:lnTo>
                    <a:lnTo>
                      <a:pt x="779548" y="687514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7" name="Google Shape;437;p15"/>
              <p:cNvSpPr/>
              <p:nvPr/>
            </p:nvSpPr>
            <p:spPr>
              <a:xfrm>
                <a:off x="7254152" y="4405788"/>
                <a:ext cx="30322" cy="36004"/>
              </a:xfrm>
              <a:custGeom>
                <a:avLst/>
                <a:gdLst/>
                <a:ahLst/>
                <a:cxnLst/>
                <a:rect l="l" t="t" r="r" b="b"/>
                <a:pathLst>
                  <a:path w="30322" h="36004" extrusionOk="0">
                    <a:moveTo>
                      <a:pt x="9981" y="36004"/>
                    </a:moveTo>
                    <a:lnTo>
                      <a:pt x="30323" y="242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8" name="Google Shape;438;p15"/>
              <p:cNvSpPr/>
              <p:nvPr/>
            </p:nvSpPr>
            <p:spPr>
              <a:xfrm>
                <a:off x="6482779" y="3753326"/>
                <a:ext cx="781258" cy="688466"/>
              </a:xfrm>
              <a:custGeom>
                <a:avLst/>
                <a:gdLst/>
                <a:ahLst/>
                <a:cxnLst/>
                <a:rect l="l" t="t" r="r" b="b"/>
                <a:pathLst>
                  <a:path w="781258" h="688466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1"/>
                    </a:lnTo>
                    <a:lnTo>
                      <a:pt x="781259" y="688467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" name="Google Shape;439;p15"/>
              <p:cNvSpPr/>
              <p:nvPr/>
            </p:nvSpPr>
            <p:spPr>
              <a:xfrm>
                <a:off x="5563120" y="1047716"/>
                <a:ext cx="2859545" cy="3884751"/>
              </a:xfrm>
              <a:custGeom>
                <a:avLst/>
                <a:gdLst/>
                <a:ahLst/>
                <a:cxnLst/>
                <a:rect l="l" t="t" r="r" b="b"/>
                <a:pathLst>
                  <a:path w="2859545" h="3884751" extrusionOk="0">
                    <a:moveTo>
                      <a:pt x="2790441" y="3876709"/>
                    </a:moveTo>
                    <a:lnTo>
                      <a:pt x="69105" y="2302131"/>
                    </a:lnTo>
                    <a:cubicBezTo>
                      <a:pt x="31083" y="2280033"/>
                      <a:pt x="0" y="2220787"/>
                      <a:pt x="0" y="2169829"/>
                    </a:cubicBezTo>
                    <a:lnTo>
                      <a:pt x="0" y="60708"/>
                    </a:lnTo>
                    <a:cubicBezTo>
                      <a:pt x="0" y="9654"/>
                      <a:pt x="30988" y="-13778"/>
                      <a:pt x="69105" y="8320"/>
                    </a:cubicBezTo>
                    <a:lnTo>
                      <a:pt x="2790441" y="1582517"/>
                    </a:lnTo>
                    <a:cubicBezTo>
                      <a:pt x="2828463" y="1604615"/>
                      <a:pt x="2859546" y="1663861"/>
                      <a:pt x="2859546" y="1714819"/>
                    </a:cubicBezTo>
                    <a:lnTo>
                      <a:pt x="2859546" y="3823940"/>
                    </a:lnTo>
                    <a:cubicBezTo>
                      <a:pt x="2859261" y="3874899"/>
                      <a:pt x="2828463" y="3898330"/>
                      <a:pt x="2790441" y="3876709"/>
                    </a:cubicBez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" name="Google Shape;440;p15"/>
              <p:cNvSpPr/>
              <p:nvPr/>
            </p:nvSpPr>
            <p:spPr>
              <a:xfrm>
                <a:off x="8367249" y="4838795"/>
                <a:ext cx="30132" cy="106965"/>
              </a:xfrm>
              <a:custGeom>
                <a:avLst/>
                <a:gdLst/>
                <a:ahLst/>
                <a:cxnLst/>
                <a:rect l="l" t="t" r="r" b="b"/>
                <a:pathLst>
                  <a:path w="30132" h="106965" extrusionOk="0">
                    <a:moveTo>
                      <a:pt x="0" y="106966"/>
                    </a:moveTo>
                    <a:lnTo>
                      <a:pt x="30132" y="89535"/>
                    </a:lnTo>
                    <a:lnTo>
                      <a:pt x="17110" y="0"/>
                    </a:lnTo>
                    <a:lnTo>
                      <a:pt x="0" y="106966"/>
                    </a:ln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" name="Google Shape;441;p15"/>
              <p:cNvSpPr/>
              <p:nvPr/>
            </p:nvSpPr>
            <p:spPr>
              <a:xfrm>
                <a:off x="5558272" y="1051845"/>
                <a:ext cx="72337" cy="31155"/>
              </a:xfrm>
              <a:custGeom>
                <a:avLst/>
                <a:gdLst/>
                <a:ahLst/>
                <a:cxnLst/>
                <a:rect l="l" t="t" r="r" b="b"/>
                <a:pathLst>
                  <a:path w="72337" h="31155" extrusionOk="0">
                    <a:moveTo>
                      <a:pt x="0" y="17240"/>
                    </a:moveTo>
                    <a:lnTo>
                      <a:pt x="29657" y="0"/>
                    </a:lnTo>
                    <a:lnTo>
                      <a:pt x="72337" y="24479"/>
                    </a:lnTo>
                    <a:cubicBezTo>
                      <a:pt x="72337" y="24479"/>
                      <a:pt x="26901" y="31433"/>
                      <a:pt x="25760" y="31147"/>
                    </a:cubicBezTo>
                    <a:cubicBezTo>
                      <a:pt x="24619" y="30861"/>
                      <a:pt x="0" y="17240"/>
                      <a:pt x="0" y="1724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" name="Google Shape;442;p15"/>
              <p:cNvSpPr/>
              <p:nvPr/>
            </p:nvSpPr>
            <p:spPr>
              <a:xfrm>
                <a:off x="5538216" y="1062192"/>
                <a:ext cx="2859165" cy="3884558"/>
              </a:xfrm>
              <a:custGeom>
                <a:avLst/>
                <a:gdLst/>
                <a:ahLst/>
                <a:cxnLst/>
                <a:rect l="l" t="t" r="r" b="b"/>
                <a:pathLst>
                  <a:path w="2859165" h="3884558" extrusionOk="0">
                    <a:moveTo>
                      <a:pt x="2790061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789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893" y="-13776"/>
                      <a:pt x="69105" y="8322"/>
                    </a:cubicBezTo>
                    <a:lnTo>
                      <a:pt x="2790061" y="1582519"/>
                    </a:lnTo>
                    <a:cubicBezTo>
                      <a:pt x="2828083" y="1604617"/>
                      <a:pt x="2859166" y="1663862"/>
                      <a:pt x="2859166" y="1714821"/>
                    </a:cubicBezTo>
                    <a:lnTo>
                      <a:pt x="2859166" y="3824132"/>
                    </a:lnTo>
                    <a:cubicBezTo>
                      <a:pt x="2859166" y="3874900"/>
                      <a:pt x="2828273" y="3898332"/>
                      <a:pt x="2790061" y="3876234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" name="Google Shape;443;p15"/>
              <p:cNvSpPr/>
              <p:nvPr/>
            </p:nvSpPr>
            <p:spPr>
              <a:xfrm>
                <a:off x="5533368" y="1064955"/>
                <a:ext cx="2859260" cy="3884554"/>
              </a:xfrm>
              <a:custGeom>
                <a:avLst/>
                <a:gdLst/>
                <a:ahLst/>
                <a:cxnLst/>
                <a:rect l="l" t="t" r="r" b="b"/>
                <a:pathLst>
                  <a:path w="2859260" h="3884554" extrusionOk="0">
                    <a:moveTo>
                      <a:pt x="2790156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694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988" y="-13776"/>
                      <a:pt x="69105" y="8322"/>
                    </a:cubicBezTo>
                    <a:lnTo>
                      <a:pt x="2790156" y="1582995"/>
                    </a:lnTo>
                    <a:cubicBezTo>
                      <a:pt x="2828178" y="1604998"/>
                      <a:pt x="2859261" y="1664243"/>
                      <a:pt x="2859261" y="1715297"/>
                    </a:cubicBezTo>
                    <a:lnTo>
                      <a:pt x="2859261" y="3823847"/>
                    </a:lnTo>
                    <a:cubicBezTo>
                      <a:pt x="2859261" y="3874900"/>
                      <a:pt x="2828273" y="3898332"/>
                      <a:pt x="2790156" y="3876234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" name="Google Shape;444;p15"/>
              <p:cNvSpPr/>
              <p:nvPr/>
            </p:nvSpPr>
            <p:spPr>
              <a:xfrm>
                <a:off x="5568443" y="1110406"/>
                <a:ext cx="2788159" cy="3702480"/>
              </a:xfrm>
              <a:custGeom>
                <a:avLst/>
                <a:gdLst/>
                <a:ahLst/>
                <a:cxnLst/>
                <a:rect l="l" t="t" r="r" b="b"/>
                <a:pathLst>
                  <a:path w="2788159" h="3702480" extrusionOk="0">
                    <a:moveTo>
                      <a:pt x="2786734" y="3702481"/>
                    </a:moveTo>
                    <a:lnTo>
                      <a:pt x="0" y="2089993"/>
                    </a:lnTo>
                    <a:lnTo>
                      <a:pt x="951" y="23640"/>
                    </a:lnTo>
                    <a:cubicBezTo>
                      <a:pt x="951" y="2494"/>
                      <a:pt x="15779" y="-6078"/>
                      <a:pt x="34030" y="4590"/>
                    </a:cubicBezTo>
                    <a:lnTo>
                      <a:pt x="2755080" y="1578691"/>
                    </a:lnTo>
                    <a:cubicBezTo>
                      <a:pt x="2774529" y="1591407"/>
                      <a:pt x="2786800" y="1612610"/>
                      <a:pt x="2788160" y="16358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" name="Google Shape;445;p15"/>
              <p:cNvSpPr/>
              <p:nvPr/>
            </p:nvSpPr>
            <p:spPr>
              <a:xfrm>
                <a:off x="5762166" y="1403396"/>
                <a:ext cx="919754" cy="618313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13" extrusionOk="0">
                    <a:moveTo>
                      <a:pt x="906256" y="616665"/>
                    </a:moveTo>
                    <a:lnTo>
                      <a:pt x="13498" y="100220"/>
                    </a:lnTo>
                    <a:cubicBezTo>
                      <a:pt x="5142" y="94185"/>
                      <a:pt x="133" y="84538"/>
                      <a:pt x="0" y="74217"/>
                    </a:cubicBezTo>
                    <a:lnTo>
                      <a:pt x="0" y="11828"/>
                    </a:lnTo>
                    <a:cubicBezTo>
                      <a:pt x="0" y="2303"/>
                      <a:pt x="5988" y="-2745"/>
                      <a:pt x="13498" y="1541"/>
                    </a:cubicBezTo>
                    <a:lnTo>
                      <a:pt x="906256" y="517986"/>
                    </a:lnTo>
                    <a:cubicBezTo>
                      <a:pt x="914574" y="524052"/>
                      <a:pt x="919574" y="533680"/>
                      <a:pt x="919754" y="543990"/>
                    </a:cubicBezTo>
                    <a:lnTo>
                      <a:pt x="919754" y="606378"/>
                    </a:lnTo>
                    <a:cubicBezTo>
                      <a:pt x="919754" y="616380"/>
                      <a:pt x="913671" y="621047"/>
                      <a:pt x="906256" y="61666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" name="Google Shape;446;p15"/>
              <p:cNvSpPr/>
              <p:nvPr/>
            </p:nvSpPr>
            <p:spPr>
              <a:xfrm>
                <a:off x="5766158" y="1584712"/>
                <a:ext cx="686298" cy="451951"/>
              </a:xfrm>
              <a:custGeom>
                <a:avLst/>
                <a:gdLst/>
                <a:ahLst/>
                <a:cxnLst/>
                <a:rect l="l" t="t" r="r" b="b"/>
                <a:pathLst>
                  <a:path w="686298" h="451951" extrusionOk="0">
                    <a:moveTo>
                      <a:pt x="672991" y="450304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057"/>
                    </a:lnTo>
                    <a:cubicBezTo>
                      <a:pt x="681261" y="389103"/>
                      <a:pt x="686194" y="398708"/>
                      <a:pt x="686299" y="408965"/>
                    </a:cubicBezTo>
                    <a:lnTo>
                      <a:pt x="686299" y="440017"/>
                    </a:lnTo>
                    <a:cubicBezTo>
                      <a:pt x="686299" y="450018"/>
                      <a:pt x="680405" y="454685"/>
                      <a:pt x="672991" y="45030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" name="Google Shape;447;p15"/>
              <p:cNvSpPr/>
              <p:nvPr/>
            </p:nvSpPr>
            <p:spPr>
              <a:xfrm>
                <a:off x="5766158" y="1702632"/>
                <a:ext cx="686488" cy="45175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759" extrusionOk="0">
                    <a:moveTo>
                      <a:pt x="672991" y="450018"/>
                    </a:moveTo>
                    <a:lnTo>
                      <a:pt x="13593" y="69018"/>
                    </a:lnTo>
                    <a:cubicBezTo>
                      <a:pt x="5199" y="63044"/>
                      <a:pt x="152" y="53422"/>
                      <a:pt x="0" y="43110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343"/>
                    </a:lnTo>
                    <a:cubicBezTo>
                      <a:pt x="681337" y="389344"/>
                      <a:pt x="686337" y="398964"/>
                      <a:pt x="686489" y="409251"/>
                    </a:cubicBezTo>
                    <a:lnTo>
                      <a:pt x="686489" y="440302"/>
                    </a:lnTo>
                    <a:cubicBezTo>
                      <a:pt x="686299" y="450018"/>
                      <a:pt x="680405" y="454495"/>
                      <a:pt x="672991" y="45001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" name="Google Shape;448;p15"/>
              <p:cNvSpPr/>
              <p:nvPr/>
            </p:nvSpPr>
            <p:spPr>
              <a:xfrm>
                <a:off x="5766158" y="1820170"/>
                <a:ext cx="562156" cy="379997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97" extrusionOk="0">
                    <a:moveTo>
                      <a:pt x="548564" y="378390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548564" y="311048"/>
                    </a:lnTo>
                    <a:cubicBezTo>
                      <a:pt x="556948" y="317077"/>
                      <a:pt x="561985" y="326717"/>
                      <a:pt x="562157" y="337051"/>
                    </a:cubicBezTo>
                    <a:lnTo>
                      <a:pt x="562157" y="368103"/>
                    </a:lnTo>
                    <a:cubicBezTo>
                      <a:pt x="562157" y="378104"/>
                      <a:pt x="556073" y="382676"/>
                      <a:pt x="548564" y="37839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" name="Google Shape;449;p15"/>
              <p:cNvSpPr/>
              <p:nvPr/>
            </p:nvSpPr>
            <p:spPr>
              <a:xfrm>
                <a:off x="5762166" y="2639293"/>
                <a:ext cx="919754" cy="618340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40" extrusionOk="0">
                    <a:moveTo>
                      <a:pt x="906256" y="616732"/>
                    </a:moveTo>
                    <a:lnTo>
                      <a:pt x="13498" y="100287"/>
                    </a:lnTo>
                    <a:cubicBezTo>
                      <a:pt x="5142" y="94248"/>
                      <a:pt x="133" y="84609"/>
                      <a:pt x="0" y="74284"/>
                    </a:cubicBezTo>
                    <a:lnTo>
                      <a:pt x="0" y="11895"/>
                    </a:lnTo>
                    <a:cubicBezTo>
                      <a:pt x="0" y="1894"/>
                      <a:pt x="5988" y="-2678"/>
                      <a:pt x="13498" y="1608"/>
                    </a:cubicBezTo>
                    <a:lnTo>
                      <a:pt x="906256" y="518053"/>
                    </a:lnTo>
                    <a:cubicBezTo>
                      <a:pt x="914574" y="524121"/>
                      <a:pt x="919574" y="533751"/>
                      <a:pt x="919754" y="544057"/>
                    </a:cubicBezTo>
                    <a:lnTo>
                      <a:pt x="919754" y="606445"/>
                    </a:lnTo>
                    <a:cubicBezTo>
                      <a:pt x="919754" y="616447"/>
                      <a:pt x="913671" y="621019"/>
                      <a:pt x="906256" y="61673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" name="Google Shape;450;p15"/>
              <p:cNvSpPr/>
              <p:nvPr/>
            </p:nvSpPr>
            <p:spPr>
              <a:xfrm>
                <a:off x="5766158" y="2821069"/>
                <a:ext cx="686488" cy="45151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519" extrusionOk="0">
                    <a:moveTo>
                      <a:pt x="672991" y="449910"/>
                    </a:moveTo>
                    <a:lnTo>
                      <a:pt x="13593" y="68910"/>
                    </a:lnTo>
                    <a:cubicBezTo>
                      <a:pt x="5209" y="62881"/>
                      <a:pt x="171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672991" y="382664"/>
                    </a:lnTo>
                    <a:cubicBezTo>
                      <a:pt x="681308" y="388731"/>
                      <a:pt x="686308" y="398361"/>
                      <a:pt x="686489" y="408667"/>
                    </a:cubicBezTo>
                    <a:lnTo>
                      <a:pt x="686489" y="439719"/>
                    </a:lnTo>
                    <a:cubicBezTo>
                      <a:pt x="686299" y="449625"/>
                      <a:pt x="680405" y="454197"/>
                      <a:pt x="672991" y="44991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" name="Google Shape;451;p15"/>
              <p:cNvSpPr/>
              <p:nvPr/>
            </p:nvSpPr>
            <p:spPr>
              <a:xfrm>
                <a:off x="5766158" y="2938486"/>
                <a:ext cx="686488" cy="451826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826" extrusionOk="0">
                    <a:moveTo>
                      <a:pt x="672991" y="450223"/>
                    </a:moveTo>
                    <a:lnTo>
                      <a:pt x="13593" y="68747"/>
                    </a:lnTo>
                    <a:cubicBezTo>
                      <a:pt x="5228" y="62756"/>
                      <a:pt x="190" y="53145"/>
                      <a:pt x="0" y="42839"/>
                    </a:cubicBezTo>
                    <a:lnTo>
                      <a:pt x="0" y="11787"/>
                    </a:lnTo>
                    <a:cubicBezTo>
                      <a:pt x="0" y="2262"/>
                      <a:pt x="6084" y="-2786"/>
                      <a:pt x="13593" y="1595"/>
                    </a:cubicBezTo>
                    <a:lnTo>
                      <a:pt x="672991" y="382595"/>
                    </a:lnTo>
                    <a:cubicBezTo>
                      <a:pt x="681308" y="388663"/>
                      <a:pt x="686308" y="398293"/>
                      <a:pt x="686489" y="408599"/>
                    </a:cubicBezTo>
                    <a:lnTo>
                      <a:pt x="686489" y="439650"/>
                    </a:lnTo>
                    <a:cubicBezTo>
                      <a:pt x="686299" y="449937"/>
                      <a:pt x="680405" y="454509"/>
                      <a:pt x="672991" y="450223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" name="Google Shape;452;p15"/>
              <p:cNvSpPr/>
              <p:nvPr/>
            </p:nvSpPr>
            <p:spPr>
              <a:xfrm>
                <a:off x="5766158" y="3056051"/>
                <a:ext cx="562156" cy="379920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20" extrusionOk="0">
                    <a:moveTo>
                      <a:pt x="548564" y="378378"/>
                    </a:moveTo>
                    <a:lnTo>
                      <a:pt x="13593" y="68910"/>
                    </a:lnTo>
                    <a:cubicBezTo>
                      <a:pt x="5199" y="62900"/>
                      <a:pt x="152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548564" y="311131"/>
                    </a:lnTo>
                    <a:cubicBezTo>
                      <a:pt x="556948" y="317161"/>
                      <a:pt x="561985" y="326800"/>
                      <a:pt x="562157" y="337134"/>
                    </a:cubicBezTo>
                    <a:lnTo>
                      <a:pt x="562157" y="368186"/>
                    </a:lnTo>
                    <a:cubicBezTo>
                      <a:pt x="562157" y="378187"/>
                      <a:pt x="556073" y="382473"/>
                      <a:pt x="548564" y="37837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3" name="Google Shape;453;p15"/>
              <p:cNvSpPr/>
              <p:nvPr/>
            </p:nvSpPr>
            <p:spPr>
              <a:xfrm>
                <a:off x="6897600" y="3332192"/>
                <a:ext cx="1250451" cy="1162368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62368" extrusionOk="0">
                    <a:moveTo>
                      <a:pt x="9696" y="77186"/>
                    </a:moveTo>
                    <a:cubicBezTo>
                      <a:pt x="9696" y="77186"/>
                      <a:pt x="108173" y="160053"/>
                      <a:pt x="250376" y="46896"/>
                    </a:cubicBezTo>
                    <a:cubicBezTo>
                      <a:pt x="351895" y="-36543"/>
                      <a:pt x="442672" y="11082"/>
                      <a:pt x="493242" y="39657"/>
                    </a:cubicBezTo>
                    <a:cubicBezTo>
                      <a:pt x="543811" y="68232"/>
                      <a:pt x="616813" y="85758"/>
                      <a:pt x="755879" y="337409"/>
                    </a:cubicBezTo>
                    <a:cubicBezTo>
                      <a:pt x="755879" y="337409"/>
                      <a:pt x="801125" y="416276"/>
                      <a:pt x="875839" y="459519"/>
                    </a:cubicBezTo>
                    <a:cubicBezTo>
                      <a:pt x="950552" y="502763"/>
                      <a:pt x="986483" y="481617"/>
                      <a:pt x="1045227" y="392844"/>
                    </a:cubicBezTo>
                    <a:cubicBezTo>
                      <a:pt x="1103971" y="304071"/>
                      <a:pt x="1142469" y="205773"/>
                      <a:pt x="1250452" y="269972"/>
                    </a:cubicBezTo>
                    <a:lnTo>
                      <a:pt x="1250452" y="1162369"/>
                    </a:lnTo>
                    <a:lnTo>
                      <a:pt x="0" y="439707"/>
                    </a:lnTo>
                    <a:lnTo>
                      <a:pt x="0" y="71375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4" name="Google Shape;454;p15"/>
              <p:cNvSpPr/>
              <p:nvPr/>
            </p:nvSpPr>
            <p:spPr>
              <a:xfrm>
                <a:off x="5766443" y="2003281"/>
                <a:ext cx="882682" cy="1029375"/>
              </a:xfrm>
              <a:custGeom>
                <a:avLst/>
                <a:gdLst/>
                <a:ahLst/>
                <a:cxnLst/>
                <a:rect l="l" t="t" r="r" b="b"/>
                <a:pathLst>
                  <a:path w="882682" h="1029375" extrusionOk="0">
                    <a:moveTo>
                      <a:pt x="869090" y="1027764"/>
                    </a:moveTo>
                    <a:lnTo>
                      <a:pt x="13593" y="532464"/>
                    </a:lnTo>
                    <a:cubicBezTo>
                      <a:pt x="5209" y="526435"/>
                      <a:pt x="171" y="516796"/>
                      <a:pt x="0" y="506461"/>
                    </a:cubicBezTo>
                    <a:lnTo>
                      <a:pt x="0" y="11828"/>
                    </a:lnTo>
                    <a:cubicBezTo>
                      <a:pt x="0" y="2303"/>
                      <a:pt x="6084" y="-2745"/>
                      <a:pt x="13593" y="1541"/>
                    </a:cubicBezTo>
                    <a:lnTo>
                      <a:pt x="869090" y="496841"/>
                    </a:lnTo>
                    <a:cubicBezTo>
                      <a:pt x="877474" y="502870"/>
                      <a:pt x="882512" y="512510"/>
                      <a:pt x="882683" y="522844"/>
                    </a:cubicBezTo>
                    <a:lnTo>
                      <a:pt x="882683" y="1017668"/>
                    </a:lnTo>
                    <a:cubicBezTo>
                      <a:pt x="882683" y="1027479"/>
                      <a:pt x="876599" y="1032051"/>
                      <a:pt x="869090" y="102776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5" name="Google Shape;455;p15"/>
              <p:cNvSpPr/>
              <p:nvPr/>
            </p:nvSpPr>
            <p:spPr>
              <a:xfrm>
                <a:off x="6897600" y="3388613"/>
                <a:ext cx="1250451" cy="1106424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06424" extrusionOk="0">
                    <a:moveTo>
                      <a:pt x="0" y="0"/>
                    </a:moveTo>
                    <a:lnTo>
                      <a:pt x="0" y="383096"/>
                    </a:lnTo>
                    <a:lnTo>
                      <a:pt x="1250452" y="1106424"/>
                    </a:lnTo>
                    <a:lnTo>
                      <a:pt x="1250452" y="214027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6" name="Google Shape;456;p15"/>
              <p:cNvSpPr/>
              <p:nvPr/>
            </p:nvSpPr>
            <p:spPr>
              <a:xfrm>
                <a:off x="7389036" y="3376326"/>
                <a:ext cx="9505" cy="678751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678751" extrusionOk="0">
                    <a:moveTo>
                      <a:pt x="0" y="0"/>
                    </a:moveTo>
                    <a:lnTo>
                      <a:pt x="0" y="678752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7" name="Google Shape;457;p15"/>
              <p:cNvSpPr/>
              <p:nvPr/>
            </p:nvSpPr>
            <p:spPr>
              <a:xfrm>
                <a:off x="7771633" y="3805618"/>
                <a:ext cx="9505" cy="470725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470725" extrusionOk="0">
                    <a:moveTo>
                      <a:pt x="0" y="0"/>
                    </a:moveTo>
                    <a:lnTo>
                      <a:pt x="0" y="470725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8" name="Google Shape;458;p15"/>
              <p:cNvSpPr/>
              <p:nvPr/>
            </p:nvSpPr>
            <p:spPr>
              <a:xfrm>
                <a:off x="6897600" y="3332663"/>
                <a:ext cx="1250451" cy="479359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479359" extrusionOk="0">
                    <a:moveTo>
                      <a:pt x="0" y="70905"/>
                    </a:moveTo>
                    <a:cubicBezTo>
                      <a:pt x="221859" y="208732"/>
                      <a:pt x="253227" y="-102831"/>
                      <a:pt x="494953" y="36996"/>
                    </a:cubicBezTo>
                    <a:cubicBezTo>
                      <a:pt x="736678" y="176823"/>
                      <a:pt x="703314" y="359036"/>
                      <a:pt x="881732" y="462288"/>
                    </a:cubicBezTo>
                    <a:cubicBezTo>
                      <a:pt x="1060151" y="565538"/>
                      <a:pt x="1064333" y="162250"/>
                      <a:pt x="1250452" y="269978"/>
                    </a:cubicBezTo>
                  </a:path>
                </a:pathLst>
              </a:custGeom>
              <a:noFill/>
              <a:ln w="14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9" name="Google Shape;459;p15"/>
              <p:cNvSpPr/>
              <p:nvPr/>
            </p:nvSpPr>
            <p:spPr>
              <a:xfrm rot="-1801764">
                <a:off x="7364922" y="3334621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0" name="Google Shape;460;p15"/>
              <p:cNvSpPr/>
              <p:nvPr/>
            </p:nvSpPr>
            <p:spPr>
              <a:xfrm rot="-1790023">
                <a:off x="8141346" y="3571007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4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4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1" name="Google Shape;461;p15"/>
              <p:cNvSpPr/>
              <p:nvPr/>
            </p:nvSpPr>
            <p:spPr>
              <a:xfrm rot="-1790023">
                <a:off x="7763340" y="3766404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3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3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2" name="Google Shape;462;p15"/>
              <p:cNvSpPr/>
              <p:nvPr/>
            </p:nvSpPr>
            <p:spPr>
              <a:xfrm rot="-1801764">
                <a:off x="6873548" y="3361832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3" name="Google Shape;463;p15"/>
              <p:cNvSpPr/>
              <p:nvPr/>
            </p:nvSpPr>
            <p:spPr>
              <a:xfrm>
                <a:off x="6868038" y="2430219"/>
                <a:ext cx="78705" cy="316778"/>
              </a:xfrm>
              <a:custGeom>
                <a:avLst/>
                <a:gdLst/>
                <a:ahLst/>
                <a:cxnLst/>
                <a:rect l="l" t="t" r="r" b="b"/>
                <a:pathLst>
                  <a:path w="78705" h="316778" extrusionOk="0">
                    <a:moveTo>
                      <a:pt x="64828" y="315171"/>
                    </a:moveTo>
                    <a:lnTo>
                      <a:pt x="13593" y="285548"/>
                    </a:lnTo>
                    <a:cubicBezTo>
                      <a:pt x="5209" y="279519"/>
                      <a:pt x="171" y="269880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193" y="37136"/>
                      <a:pt x="78335" y="46566"/>
                      <a:pt x="78706" y="56758"/>
                    </a:cubicBezTo>
                    <a:lnTo>
                      <a:pt x="78706" y="304884"/>
                    </a:lnTo>
                    <a:cubicBezTo>
                      <a:pt x="78706" y="314885"/>
                      <a:pt x="72337" y="319457"/>
                      <a:pt x="64828" y="3151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4" name="Google Shape;464;p15"/>
              <p:cNvSpPr/>
              <p:nvPr/>
            </p:nvSpPr>
            <p:spPr>
              <a:xfrm>
                <a:off x="6986477" y="2241366"/>
                <a:ext cx="78420" cy="57392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73928" extrusionOk="0">
                    <a:moveTo>
                      <a:pt x="64828" y="572319"/>
                    </a:moveTo>
                    <a:lnTo>
                      <a:pt x="13593" y="542601"/>
                    </a:lnTo>
                    <a:cubicBezTo>
                      <a:pt x="5199" y="536629"/>
                      <a:pt x="152" y="527009"/>
                      <a:pt x="0" y="516693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4828" y="31299"/>
                    </a:lnTo>
                    <a:cubicBezTo>
                      <a:pt x="73211" y="37328"/>
                      <a:pt x="78249" y="46967"/>
                      <a:pt x="78421" y="57302"/>
                    </a:cubicBezTo>
                    <a:lnTo>
                      <a:pt x="78421" y="562127"/>
                    </a:lnTo>
                    <a:cubicBezTo>
                      <a:pt x="78041" y="572033"/>
                      <a:pt x="71957" y="576605"/>
                      <a:pt x="64828" y="5723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5" name="Google Shape;465;p15"/>
              <p:cNvSpPr/>
              <p:nvPr/>
            </p:nvSpPr>
            <p:spPr>
              <a:xfrm>
                <a:off x="7222119" y="2426981"/>
                <a:ext cx="78420" cy="524860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24860" extrusionOk="0">
                    <a:moveTo>
                      <a:pt x="64828" y="523197"/>
                    </a:moveTo>
                    <a:lnTo>
                      <a:pt x="13593" y="493574"/>
                    </a:lnTo>
                    <a:cubicBezTo>
                      <a:pt x="5181" y="487583"/>
                      <a:pt x="124" y="477915"/>
                      <a:pt x="0" y="467571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231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513005"/>
                    </a:lnTo>
                    <a:cubicBezTo>
                      <a:pt x="78421" y="523006"/>
                      <a:pt x="72337" y="527578"/>
                      <a:pt x="64828" y="52319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6" name="Google Shape;466;p15"/>
              <p:cNvSpPr/>
              <p:nvPr/>
            </p:nvSpPr>
            <p:spPr>
              <a:xfrm>
                <a:off x="7340177" y="2573447"/>
                <a:ext cx="78420" cy="446687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446687" extrusionOk="0">
                    <a:moveTo>
                      <a:pt x="64827" y="445025"/>
                    </a:moveTo>
                    <a:lnTo>
                      <a:pt x="13593" y="415402"/>
                    </a:lnTo>
                    <a:cubicBezTo>
                      <a:pt x="5209" y="409373"/>
                      <a:pt x="171" y="399734"/>
                      <a:pt x="0" y="389399"/>
                    </a:cubicBezTo>
                    <a:lnTo>
                      <a:pt x="0" y="11828"/>
                    </a:lnTo>
                    <a:cubicBezTo>
                      <a:pt x="0" y="2303"/>
                      <a:pt x="6083" y="-2745"/>
                      <a:pt x="13593" y="1541"/>
                    </a:cubicBezTo>
                    <a:lnTo>
                      <a:pt x="64827" y="31259"/>
                    </a:lnTo>
                    <a:cubicBezTo>
                      <a:pt x="73221" y="37231"/>
                      <a:pt x="78268" y="46851"/>
                      <a:pt x="78421" y="57167"/>
                    </a:cubicBezTo>
                    <a:lnTo>
                      <a:pt x="78421" y="434738"/>
                    </a:lnTo>
                    <a:cubicBezTo>
                      <a:pt x="78421" y="444835"/>
                      <a:pt x="72337" y="449406"/>
                      <a:pt x="64827" y="44502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7" name="Google Shape;467;p15"/>
              <p:cNvSpPr/>
              <p:nvPr/>
            </p:nvSpPr>
            <p:spPr>
              <a:xfrm>
                <a:off x="7575249" y="2900319"/>
                <a:ext cx="78325" cy="255777"/>
              </a:xfrm>
              <a:custGeom>
                <a:avLst/>
                <a:gdLst/>
                <a:ahLst/>
                <a:cxnLst/>
                <a:rect l="l" t="t" r="r" b="b"/>
                <a:pathLst>
                  <a:path w="78325" h="255777" extrusionOk="0">
                    <a:moveTo>
                      <a:pt x="64828" y="254170"/>
                    </a:moveTo>
                    <a:lnTo>
                      <a:pt x="13498" y="224547"/>
                    </a:lnTo>
                    <a:cubicBezTo>
                      <a:pt x="5143" y="218508"/>
                      <a:pt x="133" y="208869"/>
                      <a:pt x="0" y="198544"/>
                    </a:cubicBezTo>
                    <a:lnTo>
                      <a:pt x="0" y="11949"/>
                    </a:lnTo>
                    <a:cubicBezTo>
                      <a:pt x="0" y="1853"/>
                      <a:pt x="5989" y="-2719"/>
                      <a:pt x="13498" y="1662"/>
                    </a:cubicBezTo>
                    <a:lnTo>
                      <a:pt x="64828" y="31285"/>
                    </a:lnTo>
                    <a:cubicBezTo>
                      <a:pt x="73145" y="37352"/>
                      <a:pt x="78145" y="46982"/>
                      <a:pt x="78325" y="57288"/>
                    </a:cubicBezTo>
                    <a:lnTo>
                      <a:pt x="78325" y="243883"/>
                    </a:lnTo>
                    <a:cubicBezTo>
                      <a:pt x="78325" y="253884"/>
                      <a:pt x="72242" y="258456"/>
                      <a:pt x="64828" y="2541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8" name="Google Shape;468;p15"/>
              <p:cNvSpPr/>
              <p:nvPr/>
            </p:nvSpPr>
            <p:spPr>
              <a:xfrm>
                <a:off x="7693593" y="2520557"/>
                <a:ext cx="78420" cy="70383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703833" extrusionOk="0">
                    <a:moveTo>
                      <a:pt x="64447" y="702226"/>
                    </a:moveTo>
                    <a:lnTo>
                      <a:pt x="13593" y="672508"/>
                    </a:lnTo>
                    <a:cubicBezTo>
                      <a:pt x="5199" y="666536"/>
                      <a:pt x="152" y="656916"/>
                      <a:pt x="0" y="646600"/>
                    </a:cubicBezTo>
                    <a:lnTo>
                      <a:pt x="0" y="11949"/>
                    </a:lnTo>
                    <a:cubicBezTo>
                      <a:pt x="0" y="1853"/>
                      <a:pt x="6083" y="-2719"/>
                      <a:pt x="13593" y="1662"/>
                    </a:cubicBezTo>
                    <a:lnTo>
                      <a:pt x="64828" y="31285"/>
                    </a:lnTo>
                    <a:cubicBezTo>
                      <a:pt x="73221" y="37305"/>
                      <a:pt x="78268" y="46954"/>
                      <a:pt x="78421" y="57288"/>
                    </a:cubicBezTo>
                    <a:lnTo>
                      <a:pt x="78421" y="691939"/>
                    </a:lnTo>
                    <a:cubicBezTo>
                      <a:pt x="78040" y="701940"/>
                      <a:pt x="71957" y="706512"/>
                      <a:pt x="64447" y="70222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9" name="Google Shape;469;p15"/>
              <p:cNvSpPr/>
              <p:nvPr/>
            </p:nvSpPr>
            <p:spPr>
              <a:xfrm>
                <a:off x="7981135" y="3135165"/>
                <a:ext cx="78420" cy="25581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255818" extrusionOk="0">
                    <a:moveTo>
                      <a:pt x="64828" y="254211"/>
                    </a:moveTo>
                    <a:lnTo>
                      <a:pt x="13593" y="224493"/>
                    </a:lnTo>
                    <a:cubicBezTo>
                      <a:pt x="5199" y="218521"/>
                      <a:pt x="152" y="208900"/>
                      <a:pt x="0" y="19858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240" y="37317"/>
                      <a:pt x="78297" y="46985"/>
                      <a:pt x="78421" y="57329"/>
                    </a:cubicBezTo>
                    <a:lnTo>
                      <a:pt x="78421" y="243924"/>
                    </a:lnTo>
                    <a:cubicBezTo>
                      <a:pt x="78421" y="253925"/>
                      <a:pt x="72337" y="258497"/>
                      <a:pt x="64828" y="25421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0" name="Google Shape;470;p15"/>
              <p:cNvSpPr/>
              <p:nvPr/>
            </p:nvSpPr>
            <p:spPr>
              <a:xfrm>
                <a:off x="8099193" y="3142308"/>
                <a:ext cx="78420" cy="31696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316963" extrusionOk="0">
                    <a:moveTo>
                      <a:pt x="64828" y="315266"/>
                    </a:moveTo>
                    <a:lnTo>
                      <a:pt x="13593" y="285548"/>
                    </a:lnTo>
                    <a:cubicBezTo>
                      <a:pt x="5181" y="279557"/>
                      <a:pt x="124" y="269889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4" y="-2678"/>
                      <a:pt x="13593" y="1608"/>
                    </a:cubicBezTo>
                    <a:lnTo>
                      <a:pt x="64828" y="31230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305360"/>
                    </a:lnTo>
                    <a:cubicBezTo>
                      <a:pt x="78421" y="315266"/>
                      <a:pt x="72337" y="319648"/>
                      <a:pt x="64828" y="31526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71" name="Google Shape;471;p15"/>
            <p:cNvSpPr/>
            <p:nvPr/>
          </p:nvSpPr>
          <p:spPr>
            <a:xfrm>
              <a:off x="2810939" y="4355647"/>
              <a:ext cx="905825" cy="524291"/>
            </a:xfrm>
            <a:custGeom>
              <a:avLst/>
              <a:gdLst/>
              <a:ahLst/>
              <a:cxnLst/>
              <a:rect l="l" t="t" r="r" b="b"/>
              <a:pathLst>
                <a:path w="905825" h="524291" extrusionOk="0">
                  <a:moveTo>
                    <a:pt x="456810" y="505052"/>
                  </a:moveTo>
                  <a:lnTo>
                    <a:pt x="32483" y="259879"/>
                  </a:lnTo>
                  <a:cubicBezTo>
                    <a:pt x="-15615" y="231970"/>
                    <a:pt x="-9626" y="183679"/>
                    <a:pt x="45981" y="151294"/>
                  </a:cubicBezTo>
                  <a:lnTo>
                    <a:pt x="261376" y="26611"/>
                  </a:lnTo>
                  <a:cubicBezTo>
                    <a:pt x="316889" y="-5488"/>
                    <a:pt x="400632" y="-9298"/>
                    <a:pt x="449015" y="19277"/>
                  </a:cubicBezTo>
                  <a:lnTo>
                    <a:pt x="873342" y="264832"/>
                  </a:lnTo>
                  <a:cubicBezTo>
                    <a:pt x="921440" y="292645"/>
                    <a:pt x="915451" y="341032"/>
                    <a:pt x="859844" y="373322"/>
                  </a:cubicBezTo>
                  <a:lnTo>
                    <a:pt x="644449" y="498004"/>
                  </a:lnTo>
                  <a:cubicBezTo>
                    <a:pt x="588937" y="529627"/>
                    <a:pt x="505193" y="533627"/>
                    <a:pt x="456810" y="505052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2" name="Google Shape;472;p15"/>
            <p:cNvSpPr/>
            <p:nvPr/>
          </p:nvSpPr>
          <p:spPr>
            <a:xfrm>
              <a:off x="2999385" y="3858955"/>
              <a:ext cx="906089" cy="910207"/>
            </a:xfrm>
            <a:custGeom>
              <a:avLst/>
              <a:gdLst/>
              <a:ahLst/>
              <a:cxnLst/>
              <a:rect l="l" t="t" r="r" b="b"/>
              <a:pathLst>
                <a:path w="906089" h="910207" extrusionOk="0">
                  <a:moveTo>
                    <a:pt x="906089" y="695706"/>
                  </a:moveTo>
                  <a:lnTo>
                    <a:pt x="906089" y="102203"/>
                  </a:lnTo>
                  <a:lnTo>
                    <a:pt x="23" y="0"/>
                  </a:lnTo>
                  <a:lnTo>
                    <a:pt x="23" y="597218"/>
                  </a:lnTo>
                  <a:lnTo>
                    <a:pt x="23" y="597218"/>
                  </a:lnTo>
                  <a:cubicBezTo>
                    <a:pt x="-547" y="615506"/>
                    <a:pt x="9528" y="632936"/>
                    <a:pt x="32342" y="645891"/>
                  </a:cubicBezTo>
                  <a:lnTo>
                    <a:pt x="456668" y="891445"/>
                  </a:lnTo>
                  <a:cubicBezTo>
                    <a:pt x="504766" y="919258"/>
                    <a:pt x="588795" y="915734"/>
                    <a:pt x="644307" y="883634"/>
                  </a:cubicBezTo>
                  <a:lnTo>
                    <a:pt x="859702" y="758952"/>
                  </a:lnTo>
                  <a:cubicBezTo>
                    <a:pt x="890975" y="740855"/>
                    <a:pt x="906565" y="717518"/>
                    <a:pt x="905614" y="6957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3" name="Google Shape;473;p15"/>
            <p:cNvSpPr/>
            <p:nvPr/>
          </p:nvSpPr>
          <p:spPr>
            <a:xfrm>
              <a:off x="2999385" y="3718383"/>
              <a:ext cx="905566" cy="524522"/>
            </a:xfrm>
            <a:custGeom>
              <a:avLst/>
              <a:gdLst/>
              <a:ahLst/>
              <a:cxnLst/>
              <a:rect l="l" t="t" r="r" b="b"/>
              <a:pathLst>
                <a:path w="905566" h="524522" extrusionOk="0">
                  <a:moveTo>
                    <a:pt x="905519" y="307545"/>
                  </a:moveTo>
                  <a:lnTo>
                    <a:pt x="905519" y="242775"/>
                  </a:lnTo>
                  <a:lnTo>
                    <a:pt x="835843" y="242775"/>
                  </a:lnTo>
                  <a:lnTo>
                    <a:pt x="448874" y="18842"/>
                  </a:lnTo>
                  <a:cubicBezTo>
                    <a:pt x="400776" y="-9066"/>
                    <a:pt x="316747" y="-5542"/>
                    <a:pt x="261235" y="26557"/>
                  </a:cubicBezTo>
                  <a:lnTo>
                    <a:pt x="45839" y="151716"/>
                  </a:lnTo>
                  <a:cubicBezTo>
                    <a:pt x="42009" y="153897"/>
                    <a:pt x="38296" y="156279"/>
                    <a:pt x="34718" y="158860"/>
                  </a:cubicBezTo>
                  <a:lnTo>
                    <a:pt x="23" y="141048"/>
                  </a:lnTo>
                  <a:cubicBezTo>
                    <a:pt x="23" y="141048"/>
                    <a:pt x="23" y="209533"/>
                    <a:pt x="23" y="211819"/>
                  </a:cubicBezTo>
                  <a:lnTo>
                    <a:pt x="23" y="211819"/>
                  </a:lnTo>
                  <a:cubicBezTo>
                    <a:pt x="-547" y="229916"/>
                    <a:pt x="9528" y="247347"/>
                    <a:pt x="32342" y="260301"/>
                  </a:cubicBezTo>
                  <a:lnTo>
                    <a:pt x="456668" y="505760"/>
                  </a:lnTo>
                  <a:cubicBezTo>
                    <a:pt x="504766" y="533573"/>
                    <a:pt x="588795" y="530049"/>
                    <a:pt x="644307" y="497950"/>
                  </a:cubicBezTo>
                  <a:lnTo>
                    <a:pt x="859702" y="373363"/>
                  </a:lnTo>
                  <a:cubicBezTo>
                    <a:pt x="891926" y="354313"/>
                    <a:pt x="907230" y="330500"/>
                    <a:pt x="905424" y="308021"/>
                  </a:cubicBezTo>
                  <a:close/>
                </a:path>
              </a:pathLst>
            </a:custGeom>
            <a:solidFill>
              <a:srgbClr val="ED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4" name="Google Shape;474;p15"/>
            <p:cNvSpPr/>
            <p:nvPr/>
          </p:nvSpPr>
          <p:spPr>
            <a:xfrm>
              <a:off x="2999243" y="3647851"/>
              <a:ext cx="905825" cy="524031"/>
            </a:xfrm>
            <a:custGeom>
              <a:avLst/>
              <a:gdLst/>
              <a:ahLst/>
              <a:cxnLst/>
              <a:rect l="l" t="t" r="r" b="b"/>
              <a:pathLst>
                <a:path w="905825" h="524031" extrusionOk="0">
                  <a:moveTo>
                    <a:pt x="456810" y="505236"/>
                  </a:moveTo>
                  <a:lnTo>
                    <a:pt x="32483" y="259777"/>
                  </a:lnTo>
                  <a:cubicBezTo>
                    <a:pt x="-15615" y="231964"/>
                    <a:pt x="-9626" y="183577"/>
                    <a:pt x="45981" y="151192"/>
                  </a:cubicBezTo>
                  <a:lnTo>
                    <a:pt x="261376" y="26605"/>
                  </a:lnTo>
                  <a:cubicBezTo>
                    <a:pt x="316889" y="-5589"/>
                    <a:pt x="400917" y="-9018"/>
                    <a:pt x="449015" y="18795"/>
                  </a:cubicBezTo>
                  <a:lnTo>
                    <a:pt x="873342" y="264254"/>
                  </a:lnTo>
                  <a:cubicBezTo>
                    <a:pt x="921440" y="292067"/>
                    <a:pt x="915451" y="340454"/>
                    <a:pt x="859844" y="372839"/>
                  </a:cubicBezTo>
                  <a:lnTo>
                    <a:pt x="644449" y="497426"/>
                  </a:lnTo>
                  <a:cubicBezTo>
                    <a:pt x="588937" y="529620"/>
                    <a:pt x="504908" y="533050"/>
                    <a:pt x="456810" y="505236"/>
                  </a:cubicBezTo>
                  <a:close/>
                </a:path>
              </a:pathLst>
            </a:custGeom>
            <a:solidFill>
              <a:srgbClr val="E2E5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5" name="Google Shape;475;p15"/>
            <p:cNvSpPr/>
            <p:nvPr/>
          </p:nvSpPr>
          <p:spPr>
            <a:xfrm>
              <a:off x="3230772" y="3780524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293" y="12575"/>
                    <a:pt x="13716" y="14395"/>
                    <a:pt x="11312" y="16424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6" name="Google Shape;476;p15"/>
            <p:cNvSpPr/>
            <p:nvPr/>
          </p:nvSpPr>
          <p:spPr>
            <a:xfrm>
              <a:off x="3230772" y="3756847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8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8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7" name="Google Shape;477;p15"/>
            <p:cNvSpPr/>
            <p:nvPr/>
          </p:nvSpPr>
          <p:spPr>
            <a:xfrm>
              <a:off x="3393243" y="3872036"/>
              <a:ext cx="129623" cy="74995"/>
            </a:xfrm>
            <a:custGeom>
              <a:avLst/>
              <a:gdLst/>
              <a:ahLst/>
              <a:cxnLst/>
              <a:rect l="l" t="t" r="r" b="b"/>
              <a:pathLst>
                <a:path w="129623" h="74995" extrusionOk="0">
                  <a:moveTo>
                    <a:pt x="128018" y="45689"/>
                  </a:moveTo>
                  <a:cubicBezTo>
                    <a:pt x="124482" y="53623"/>
                    <a:pt x="118341" y="60110"/>
                    <a:pt x="110623" y="64072"/>
                  </a:cubicBezTo>
                  <a:cubicBezTo>
                    <a:pt x="81812" y="78636"/>
                    <a:pt x="47801" y="78636"/>
                    <a:pt x="18990" y="64072"/>
                  </a:cubicBezTo>
                  <a:cubicBezTo>
                    <a:pt x="11271" y="60110"/>
                    <a:pt x="5131" y="53623"/>
                    <a:pt x="1595" y="45689"/>
                  </a:cubicBezTo>
                  <a:cubicBezTo>
                    <a:pt x="-3158" y="33497"/>
                    <a:pt x="2735" y="20448"/>
                    <a:pt x="18990" y="10923"/>
                  </a:cubicBezTo>
                  <a:cubicBezTo>
                    <a:pt x="47801" y="-3641"/>
                    <a:pt x="81812" y="-3641"/>
                    <a:pt x="110623" y="10923"/>
                  </a:cubicBezTo>
                  <a:cubicBezTo>
                    <a:pt x="126972" y="19971"/>
                    <a:pt x="132771" y="33021"/>
                    <a:pt x="128018" y="456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8" name="Google Shape;478;p15"/>
            <p:cNvSpPr/>
            <p:nvPr/>
          </p:nvSpPr>
          <p:spPr>
            <a:xfrm>
              <a:off x="3395112" y="3888323"/>
              <a:ext cx="126148" cy="58707"/>
            </a:xfrm>
            <a:custGeom>
              <a:avLst/>
              <a:gdLst/>
              <a:ahLst/>
              <a:cxnLst/>
              <a:rect l="l" t="t" r="r" b="b"/>
              <a:pathLst>
                <a:path w="126148" h="58707" extrusionOk="0">
                  <a:moveTo>
                    <a:pt x="126149" y="29401"/>
                  </a:moveTo>
                  <a:cubicBezTo>
                    <a:pt x="122613" y="37336"/>
                    <a:pt x="116472" y="43822"/>
                    <a:pt x="108754" y="47784"/>
                  </a:cubicBezTo>
                  <a:cubicBezTo>
                    <a:pt x="79942" y="62348"/>
                    <a:pt x="45932" y="62348"/>
                    <a:pt x="17120" y="47784"/>
                  </a:cubicBezTo>
                  <a:cubicBezTo>
                    <a:pt x="6959" y="47051"/>
                    <a:pt x="-683" y="38202"/>
                    <a:pt x="48" y="28030"/>
                  </a:cubicBezTo>
                  <a:cubicBezTo>
                    <a:pt x="704" y="18867"/>
                    <a:pt x="7976" y="11580"/>
                    <a:pt x="17120" y="10923"/>
                  </a:cubicBezTo>
                  <a:cubicBezTo>
                    <a:pt x="45932" y="-3641"/>
                    <a:pt x="79942" y="-3641"/>
                    <a:pt x="108754" y="10923"/>
                  </a:cubicBezTo>
                  <a:cubicBezTo>
                    <a:pt x="116491" y="14904"/>
                    <a:pt x="122632" y="21429"/>
                    <a:pt x="126149" y="294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9" name="Google Shape;479;p15"/>
            <p:cNvSpPr/>
            <p:nvPr/>
          </p:nvSpPr>
          <p:spPr>
            <a:xfrm>
              <a:off x="3543979" y="3964737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321" y="12585"/>
                    <a:pt x="13745" y="14366"/>
                    <a:pt x="11312" y="16328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0" name="Google Shape;480;p15"/>
            <p:cNvSpPr/>
            <p:nvPr/>
          </p:nvSpPr>
          <p:spPr>
            <a:xfrm>
              <a:off x="3543979" y="3941061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9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9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1" name="Google Shape;481;p15"/>
            <p:cNvSpPr/>
            <p:nvPr/>
          </p:nvSpPr>
          <p:spPr>
            <a:xfrm>
              <a:off x="5673026" y="4464079"/>
              <a:ext cx="468241" cy="270891"/>
            </a:xfrm>
            <a:custGeom>
              <a:avLst/>
              <a:gdLst/>
              <a:ahLst/>
              <a:cxnLst/>
              <a:rect l="l" t="t" r="r" b="b"/>
              <a:pathLst>
                <a:path w="468241" h="270891" extrusionOk="0">
                  <a:moveTo>
                    <a:pt x="468242" y="135445"/>
                  </a:moveTo>
                  <a:cubicBezTo>
                    <a:pt x="468242" y="210250"/>
                    <a:pt x="363422" y="270891"/>
                    <a:pt x="234121" y="270891"/>
                  </a:cubicBezTo>
                  <a:cubicBezTo>
                    <a:pt x="104819" y="270891"/>
                    <a:pt x="0" y="210250"/>
                    <a:pt x="0" y="135445"/>
                  </a:cubicBezTo>
                  <a:cubicBezTo>
                    <a:pt x="0" y="60641"/>
                    <a:pt x="104819" y="0"/>
                    <a:pt x="234121" y="0"/>
                  </a:cubicBezTo>
                  <a:cubicBezTo>
                    <a:pt x="363422" y="0"/>
                    <a:pt x="468242" y="60641"/>
                    <a:pt x="468242" y="13544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2" name="Google Shape;482;p15"/>
            <p:cNvSpPr/>
            <p:nvPr/>
          </p:nvSpPr>
          <p:spPr>
            <a:xfrm>
              <a:off x="5819482" y="3280817"/>
              <a:ext cx="243195" cy="356577"/>
            </a:xfrm>
            <a:custGeom>
              <a:avLst/>
              <a:gdLst/>
              <a:ahLst/>
              <a:cxnLst/>
              <a:rect l="l" t="t" r="r" b="b"/>
              <a:pathLst>
                <a:path w="243195" h="356577" extrusionOk="0">
                  <a:moveTo>
                    <a:pt x="85669" y="11781"/>
                  </a:moveTo>
                  <a:cubicBezTo>
                    <a:pt x="95174" y="-3744"/>
                    <a:pt x="169318" y="-14031"/>
                    <a:pt x="193652" y="48738"/>
                  </a:cubicBezTo>
                  <a:cubicBezTo>
                    <a:pt x="203157" y="72551"/>
                    <a:pt x="201446" y="133416"/>
                    <a:pt x="209145" y="171611"/>
                  </a:cubicBezTo>
                  <a:cubicBezTo>
                    <a:pt x="216845" y="209806"/>
                    <a:pt x="235000" y="231523"/>
                    <a:pt x="241559" y="262479"/>
                  </a:cubicBezTo>
                  <a:cubicBezTo>
                    <a:pt x="248118" y="293436"/>
                    <a:pt x="237472" y="345442"/>
                    <a:pt x="162854" y="354681"/>
                  </a:cubicBezTo>
                  <a:cubicBezTo>
                    <a:pt x="88236" y="363921"/>
                    <a:pt x="30917" y="337632"/>
                    <a:pt x="13332" y="313819"/>
                  </a:cubicBezTo>
                  <a:cubicBezTo>
                    <a:pt x="-4253" y="290007"/>
                    <a:pt x="-4634" y="239334"/>
                    <a:pt x="13332" y="212092"/>
                  </a:cubicBezTo>
                  <a:cubicBezTo>
                    <a:pt x="31297" y="184851"/>
                    <a:pt x="45556" y="162848"/>
                    <a:pt x="45080" y="12741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3" name="Google Shape;483;p15"/>
            <p:cNvSpPr/>
            <p:nvPr/>
          </p:nvSpPr>
          <p:spPr>
            <a:xfrm>
              <a:off x="5837923" y="3277536"/>
              <a:ext cx="116085" cy="143945"/>
            </a:xfrm>
            <a:custGeom>
              <a:avLst/>
              <a:gdLst/>
              <a:ahLst/>
              <a:cxnLst/>
              <a:rect l="l" t="t" r="r" b="b"/>
              <a:pathLst>
                <a:path w="116085" h="143945" extrusionOk="0">
                  <a:moveTo>
                    <a:pt x="116086" y="4300"/>
                  </a:moveTo>
                  <a:cubicBezTo>
                    <a:pt x="116086" y="4300"/>
                    <a:pt x="60383" y="-11798"/>
                    <a:pt x="26639" y="18301"/>
                  </a:cubicBezTo>
                  <a:cubicBezTo>
                    <a:pt x="3978" y="39285"/>
                    <a:pt x="-5176" y="71137"/>
                    <a:pt x="2875" y="100979"/>
                  </a:cubicBezTo>
                  <a:cubicBezTo>
                    <a:pt x="7343" y="118600"/>
                    <a:pt x="16373" y="142603"/>
                    <a:pt x="30346" y="143936"/>
                  </a:cubicBezTo>
                  <a:cubicBezTo>
                    <a:pt x="44319" y="145270"/>
                    <a:pt x="116086" y="4300"/>
                    <a:pt x="116086" y="4300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4" name="Google Shape;484;p15"/>
            <p:cNvSpPr/>
            <p:nvPr/>
          </p:nvSpPr>
          <p:spPr>
            <a:xfrm>
              <a:off x="5860663" y="3433950"/>
              <a:ext cx="143677" cy="161015"/>
            </a:xfrm>
            <a:custGeom>
              <a:avLst/>
              <a:gdLst/>
              <a:ahLst/>
              <a:cxnLst/>
              <a:rect l="l" t="t" r="r" b="b"/>
              <a:pathLst>
                <a:path w="143677" h="161015" extrusionOk="0">
                  <a:moveTo>
                    <a:pt x="114638" y="0"/>
                  </a:moveTo>
                  <a:cubicBezTo>
                    <a:pt x="114638" y="0"/>
                    <a:pt x="110931" y="62103"/>
                    <a:pt x="112072" y="66675"/>
                  </a:cubicBezTo>
                  <a:cubicBezTo>
                    <a:pt x="113212" y="71247"/>
                    <a:pt x="136406" y="76200"/>
                    <a:pt x="142965" y="81153"/>
                  </a:cubicBezTo>
                  <a:cubicBezTo>
                    <a:pt x="149524" y="86106"/>
                    <a:pt x="109220" y="149638"/>
                    <a:pt x="88783" y="158972"/>
                  </a:cubicBezTo>
                  <a:cubicBezTo>
                    <a:pt x="68346" y="168307"/>
                    <a:pt x="4944" y="144399"/>
                    <a:pt x="477" y="112871"/>
                  </a:cubicBezTo>
                  <a:cubicBezTo>
                    <a:pt x="-3515" y="83725"/>
                    <a:pt x="18632" y="61151"/>
                    <a:pt x="27187" y="53245"/>
                  </a:cubicBezTo>
                  <a:cubicBezTo>
                    <a:pt x="32995" y="52692"/>
                    <a:pt x="38841" y="52531"/>
                    <a:pt x="44678" y="52769"/>
                  </a:cubicBezTo>
                  <a:lnTo>
                    <a:pt x="46579" y="22670"/>
                  </a:lnTo>
                  <a:cubicBezTo>
                    <a:pt x="74335" y="13811"/>
                    <a:pt x="114638" y="0"/>
                    <a:pt x="114638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5" name="Google Shape;485;p15"/>
            <p:cNvSpPr/>
            <p:nvPr/>
          </p:nvSpPr>
          <p:spPr>
            <a:xfrm>
              <a:off x="5729287" y="3551002"/>
              <a:ext cx="121787" cy="284211"/>
            </a:xfrm>
            <a:custGeom>
              <a:avLst/>
              <a:gdLst/>
              <a:ahLst/>
              <a:cxnLst/>
              <a:rect l="l" t="t" r="r" b="b"/>
              <a:pathLst>
                <a:path w="121787" h="284211" extrusionOk="0">
                  <a:moveTo>
                    <a:pt x="96303" y="391"/>
                  </a:moveTo>
                  <a:cubicBezTo>
                    <a:pt x="96303" y="-1418"/>
                    <a:pt x="86797" y="3630"/>
                    <a:pt x="86797" y="3725"/>
                  </a:cubicBezTo>
                  <a:cubicBezTo>
                    <a:pt x="86797" y="3820"/>
                    <a:pt x="82330" y="163269"/>
                    <a:pt x="74535" y="177747"/>
                  </a:cubicBezTo>
                  <a:lnTo>
                    <a:pt x="74535" y="177747"/>
                  </a:lnTo>
                  <a:cubicBezTo>
                    <a:pt x="54669" y="211560"/>
                    <a:pt x="2103" y="268901"/>
                    <a:pt x="772" y="275283"/>
                  </a:cubicBezTo>
                  <a:cubicBezTo>
                    <a:pt x="-3125" y="294333"/>
                    <a:pt x="8092" y="277283"/>
                    <a:pt x="26152" y="275283"/>
                  </a:cubicBezTo>
                  <a:cubicBezTo>
                    <a:pt x="36323" y="274044"/>
                    <a:pt x="96113" y="213466"/>
                    <a:pt x="109516" y="199654"/>
                  </a:cubicBezTo>
                  <a:lnTo>
                    <a:pt x="110371" y="200131"/>
                  </a:lnTo>
                  <a:lnTo>
                    <a:pt x="110371" y="198607"/>
                  </a:lnTo>
                  <a:lnTo>
                    <a:pt x="112082" y="196797"/>
                  </a:lnTo>
                  <a:cubicBezTo>
                    <a:pt x="112424" y="192482"/>
                    <a:pt x="112424" y="188158"/>
                    <a:pt x="112082" y="183843"/>
                  </a:cubicBezTo>
                  <a:cubicBezTo>
                    <a:pt x="137272" y="10583"/>
                    <a:pt x="106664" y="-942"/>
                    <a:pt x="96303" y="39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6" name="Google Shape;486;p15"/>
            <p:cNvSpPr/>
            <p:nvPr/>
          </p:nvSpPr>
          <p:spPr>
            <a:xfrm>
              <a:off x="5818929" y="3486611"/>
              <a:ext cx="209320" cy="241045"/>
            </a:xfrm>
            <a:custGeom>
              <a:avLst/>
              <a:gdLst/>
              <a:ahLst/>
              <a:cxnLst/>
              <a:rect l="l" t="t" r="r" b="b"/>
              <a:pathLst>
                <a:path w="209320" h="241045" extrusionOk="0">
                  <a:moveTo>
                    <a:pt x="164832" y="20110"/>
                  </a:moveTo>
                  <a:cubicBezTo>
                    <a:pt x="182322" y="22777"/>
                    <a:pt x="202189" y="32111"/>
                    <a:pt x="204945" y="41636"/>
                  </a:cubicBezTo>
                  <a:cubicBezTo>
                    <a:pt x="212141" y="76098"/>
                    <a:pt x="210439" y="111835"/>
                    <a:pt x="200002" y="145459"/>
                  </a:cubicBezTo>
                  <a:cubicBezTo>
                    <a:pt x="184889" y="185464"/>
                    <a:pt x="174718" y="210895"/>
                    <a:pt x="165973" y="228136"/>
                  </a:cubicBezTo>
                  <a:cubicBezTo>
                    <a:pt x="165973" y="228136"/>
                    <a:pt x="90594" y="260521"/>
                    <a:pt x="29758" y="222706"/>
                  </a:cubicBezTo>
                  <a:cubicBezTo>
                    <a:pt x="29758" y="222706"/>
                    <a:pt x="25576" y="179844"/>
                    <a:pt x="25291" y="156889"/>
                  </a:cubicBezTo>
                  <a:cubicBezTo>
                    <a:pt x="-30792" y="107835"/>
                    <a:pt x="17211" y="47351"/>
                    <a:pt x="64739" y="393"/>
                  </a:cubicBezTo>
                  <a:cubicBezTo>
                    <a:pt x="70433" y="-131"/>
                    <a:pt x="76155" y="-131"/>
                    <a:pt x="81849" y="393"/>
                  </a:cubicBezTo>
                  <a:cubicBezTo>
                    <a:pt x="81849" y="393"/>
                    <a:pt x="39454" y="50685"/>
                    <a:pt x="68921" y="79260"/>
                  </a:cubicBezTo>
                  <a:cubicBezTo>
                    <a:pt x="132133" y="59638"/>
                    <a:pt x="144680" y="31063"/>
                    <a:pt x="164832" y="2011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7" name="Google Shape;487;p15"/>
            <p:cNvSpPr/>
            <p:nvPr/>
          </p:nvSpPr>
          <p:spPr>
            <a:xfrm>
              <a:off x="5856166" y="3289038"/>
              <a:ext cx="154042" cy="190250"/>
            </a:xfrm>
            <a:custGeom>
              <a:avLst/>
              <a:gdLst/>
              <a:ahLst/>
              <a:cxnLst/>
              <a:rect l="l" t="t" r="r" b="b"/>
              <a:pathLst>
                <a:path w="154042" h="190250" extrusionOk="0">
                  <a:moveTo>
                    <a:pt x="3263" y="67854"/>
                  </a:moveTo>
                  <a:lnTo>
                    <a:pt x="3263" y="67854"/>
                  </a:lnTo>
                  <a:cubicBezTo>
                    <a:pt x="9442" y="27945"/>
                    <a:pt x="38244" y="-2250"/>
                    <a:pt x="79308" y="132"/>
                  </a:cubicBezTo>
                  <a:cubicBezTo>
                    <a:pt x="122872" y="2484"/>
                    <a:pt x="156274" y="39784"/>
                    <a:pt x="153926" y="83437"/>
                  </a:cubicBezTo>
                  <a:cubicBezTo>
                    <a:pt x="152586" y="108288"/>
                    <a:pt x="139668" y="131053"/>
                    <a:pt x="119041" y="144912"/>
                  </a:cubicBezTo>
                  <a:cubicBezTo>
                    <a:pt x="117624" y="150960"/>
                    <a:pt x="115486" y="156808"/>
                    <a:pt x="112672" y="162342"/>
                  </a:cubicBezTo>
                  <a:cubicBezTo>
                    <a:pt x="98129" y="179297"/>
                    <a:pt x="59441" y="190060"/>
                    <a:pt x="46704" y="190251"/>
                  </a:cubicBezTo>
                  <a:cubicBezTo>
                    <a:pt x="35677" y="190251"/>
                    <a:pt x="26172" y="180059"/>
                    <a:pt x="15811" y="162914"/>
                  </a:cubicBezTo>
                  <a:cubicBezTo>
                    <a:pt x="-5672" y="127195"/>
                    <a:pt x="-158" y="87571"/>
                    <a:pt x="3263" y="6785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8" name="Google Shape;488;p15"/>
            <p:cNvSpPr/>
            <p:nvPr/>
          </p:nvSpPr>
          <p:spPr>
            <a:xfrm>
              <a:off x="5862376" y="3287995"/>
              <a:ext cx="154704" cy="145954"/>
            </a:xfrm>
            <a:custGeom>
              <a:avLst/>
              <a:gdLst/>
              <a:ahLst/>
              <a:cxnLst/>
              <a:rect l="l" t="t" r="r" b="b"/>
              <a:pathLst>
                <a:path w="154704" h="145954" extrusionOk="0">
                  <a:moveTo>
                    <a:pt x="85930" y="1937"/>
                  </a:moveTo>
                  <a:cubicBezTo>
                    <a:pt x="114447" y="7557"/>
                    <a:pt x="138400" y="15748"/>
                    <a:pt x="146290" y="44038"/>
                  </a:cubicBezTo>
                  <a:cubicBezTo>
                    <a:pt x="151613" y="63659"/>
                    <a:pt x="158647" y="101188"/>
                    <a:pt x="151993" y="116523"/>
                  </a:cubicBezTo>
                  <a:lnTo>
                    <a:pt x="147811" y="127857"/>
                  </a:lnTo>
                  <a:lnTo>
                    <a:pt x="112926" y="145955"/>
                  </a:lnTo>
                  <a:cubicBezTo>
                    <a:pt x="112926" y="145955"/>
                    <a:pt x="96576" y="132334"/>
                    <a:pt x="101709" y="92424"/>
                  </a:cubicBezTo>
                  <a:cubicBezTo>
                    <a:pt x="101510" y="87043"/>
                    <a:pt x="99798" y="81823"/>
                    <a:pt x="96766" y="77375"/>
                  </a:cubicBezTo>
                  <a:cubicBezTo>
                    <a:pt x="94580" y="73594"/>
                    <a:pt x="92954" y="69517"/>
                    <a:pt x="91919" y="65278"/>
                  </a:cubicBezTo>
                  <a:cubicBezTo>
                    <a:pt x="87774" y="54496"/>
                    <a:pt x="79685" y="45704"/>
                    <a:pt x="69295" y="40704"/>
                  </a:cubicBezTo>
                  <a:cubicBezTo>
                    <a:pt x="43345" y="26130"/>
                    <a:pt x="5323" y="38704"/>
                    <a:pt x="0" y="44038"/>
                  </a:cubicBezTo>
                  <a:cubicBezTo>
                    <a:pt x="15142" y="11452"/>
                    <a:pt x="50959" y="-6102"/>
                    <a:pt x="85930" y="193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9" name="Google Shape;489;p15"/>
            <p:cNvSpPr/>
            <p:nvPr/>
          </p:nvSpPr>
          <p:spPr>
            <a:xfrm>
              <a:off x="5888298" y="4552945"/>
              <a:ext cx="121626" cy="93085"/>
            </a:xfrm>
            <a:custGeom>
              <a:avLst/>
              <a:gdLst/>
              <a:ahLst/>
              <a:cxnLst/>
              <a:rect l="l" t="t" r="r" b="b"/>
              <a:pathLst>
                <a:path w="121626" h="93085" extrusionOk="0">
                  <a:moveTo>
                    <a:pt x="112478" y="2"/>
                  </a:moveTo>
                  <a:cubicBezTo>
                    <a:pt x="97840" y="11908"/>
                    <a:pt x="75121" y="3717"/>
                    <a:pt x="74456" y="4765"/>
                  </a:cubicBezTo>
                  <a:cubicBezTo>
                    <a:pt x="57422" y="19395"/>
                    <a:pt x="39590" y="33073"/>
                    <a:pt x="21035" y="45722"/>
                  </a:cubicBezTo>
                  <a:cubicBezTo>
                    <a:pt x="11529" y="52866"/>
                    <a:pt x="-2254" y="62486"/>
                    <a:pt x="313" y="76202"/>
                  </a:cubicBezTo>
                  <a:cubicBezTo>
                    <a:pt x="4875" y="100872"/>
                    <a:pt x="44228" y="93347"/>
                    <a:pt x="59057" y="85727"/>
                  </a:cubicBezTo>
                  <a:cubicBezTo>
                    <a:pt x="73886" y="78107"/>
                    <a:pt x="86053" y="65725"/>
                    <a:pt x="100121" y="57152"/>
                  </a:cubicBezTo>
                  <a:cubicBezTo>
                    <a:pt x="110102" y="50961"/>
                    <a:pt x="119987" y="47627"/>
                    <a:pt x="121604" y="35054"/>
                  </a:cubicBezTo>
                  <a:cubicBezTo>
                    <a:pt x="122079" y="27149"/>
                    <a:pt x="115045" y="-284"/>
                    <a:pt x="11247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" name="Google Shape;490;p15"/>
            <p:cNvSpPr/>
            <p:nvPr/>
          </p:nvSpPr>
          <p:spPr>
            <a:xfrm>
              <a:off x="5888421" y="4582665"/>
              <a:ext cx="121131" cy="63346"/>
            </a:xfrm>
            <a:custGeom>
              <a:avLst/>
              <a:gdLst/>
              <a:ahLst/>
              <a:cxnLst/>
              <a:rect l="l" t="t" r="r" b="b"/>
              <a:pathLst>
                <a:path w="121131" h="63346" extrusionOk="0">
                  <a:moveTo>
                    <a:pt x="120910" y="0"/>
                  </a:moveTo>
                  <a:cubicBezTo>
                    <a:pt x="118914" y="12192"/>
                    <a:pt x="109219" y="15526"/>
                    <a:pt x="99238" y="21717"/>
                  </a:cubicBezTo>
                  <a:cubicBezTo>
                    <a:pt x="84979" y="30575"/>
                    <a:pt x="72432" y="43434"/>
                    <a:pt x="57604" y="50959"/>
                  </a:cubicBezTo>
                  <a:cubicBezTo>
                    <a:pt x="42775" y="58484"/>
                    <a:pt x="9601" y="64770"/>
                    <a:pt x="0" y="47244"/>
                  </a:cubicBezTo>
                  <a:cubicBezTo>
                    <a:pt x="5228" y="70961"/>
                    <a:pt x="43916" y="63532"/>
                    <a:pt x="58554" y="56007"/>
                  </a:cubicBezTo>
                  <a:cubicBezTo>
                    <a:pt x="73193" y="48482"/>
                    <a:pt x="85550" y="36004"/>
                    <a:pt x="99618" y="27432"/>
                  </a:cubicBezTo>
                  <a:cubicBezTo>
                    <a:pt x="109599" y="21241"/>
                    <a:pt x="119484" y="17907"/>
                    <a:pt x="121101" y="5334"/>
                  </a:cubicBezTo>
                  <a:cubicBezTo>
                    <a:pt x="121177" y="3553"/>
                    <a:pt x="121110" y="1772"/>
                    <a:pt x="120910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1" name="Google Shape;491;p15"/>
            <p:cNvSpPr/>
            <p:nvPr/>
          </p:nvSpPr>
          <p:spPr>
            <a:xfrm>
              <a:off x="5795742" y="4532466"/>
              <a:ext cx="111395" cy="86487"/>
            </a:xfrm>
            <a:custGeom>
              <a:avLst/>
              <a:gdLst/>
              <a:ahLst/>
              <a:cxnLst/>
              <a:rect l="l" t="t" r="r" b="b"/>
              <a:pathLst>
                <a:path w="111395" h="86487" extrusionOk="0">
                  <a:moveTo>
                    <a:pt x="102659" y="2"/>
                  </a:moveTo>
                  <a:cubicBezTo>
                    <a:pt x="89257" y="10956"/>
                    <a:pt x="69105" y="4765"/>
                    <a:pt x="68154" y="5812"/>
                  </a:cubicBezTo>
                  <a:cubicBezTo>
                    <a:pt x="52537" y="19109"/>
                    <a:pt x="36225" y="31578"/>
                    <a:pt x="19296" y="43151"/>
                  </a:cubicBezTo>
                  <a:cubicBezTo>
                    <a:pt x="10931" y="49723"/>
                    <a:pt x="-2091" y="58486"/>
                    <a:pt x="285" y="71059"/>
                  </a:cubicBezTo>
                  <a:cubicBezTo>
                    <a:pt x="4467" y="93633"/>
                    <a:pt x="40493" y="86680"/>
                    <a:pt x="54181" y="79822"/>
                  </a:cubicBezTo>
                  <a:cubicBezTo>
                    <a:pt x="67869" y="72964"/>
                    <a:pt x="78800" y="61438"/>
                    <a:pt x="91728" y="53437"/>
                  </a:cubicBezTo>
                  <a:cubicBezTo>
                    <a:pt x="101234" y="47722"/>
                    <a:pt x="109884" y="44770"/>
                    <a:pt x="111309" y="33149"/>
                  </a:cubicBezTo>
                  <a:cubicBezTo>
                    <a:pt x="112260" y="26101"/>
                    <a:pt x="105036" y="-283"/>
                    <a:pt x="102659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2" name="Google Shape;492;p15"/>
            <p:cNvSpPr/>
            <p:nvPr/>
          </p:nvSpPr>
          <p:spPr>
            <a:xfrm>
              <a:off x="5796313" y="4560948"/>
              <a:ext cx="110894" cy="58013"/>
            </a:xfrm>
            <a:custGeom>
              <a:avLst/>
              <a:gdLst/>
              <a:ahLst/>
              <a:cxnLst/>
              <a:rect l="l" t="t" r="r" b="b"/>
              <a:pathLst>
                <a:path w="110894" h="58013" extrusionOk="0">
                  <a:moveTo>
                    <a:pt x="110644" y="0"/>
                  </a:moveTo>
                  <a:cubicBezTo>
                    <a:pt x="108838" y="11144"/>
                    <a:pt x="99903" y="14192"/>
                    <a:pt x="90778" y="19812"/>
                  </a:cubicBezTo>
                  <a:cubicBezTo>
                    <a:pt x="77755" y="28004"/>
                    <a:pt x="66254" y="39719"/>
                    <a:pt x="52756" y="46672"/>
                  </a:cubicBezTo>
                  <a:cubicBezTo>
                    <a:pt x="39258" y="53626"/>
                    <a:pt x="8840" y="59341"/>
                    <a:pt x="0" y="43244"/>
                  </a:cubicBezTo>
                  <a:cubicBezTo>
                    <a:pt x="4753" y="64961"/>
                    <a:pt x="40208" y="58198"/>
                    <a:pt x="53706" y="51340"/>
                  </a:cubicBezTo>
                  <a:cubicBezTo>
                    <a:pt x="67204" y="44482"/>
                    <a:pt x="78325" y="32956"/>
                    <a:pt x="91253" y="24955"/>
                  </a:cubicBezTo>
                  <a:cubicBezTo>
                    <a:pt x="100758" y="19240"/>
                    <a:pt x="109408" y="16288"/>
                    <a:pt x="110834" y="4667"/>
                  </a:cubicBezTo>
                  <a:cubicBezTo>
                    <a:pt x="110958" y="3105"/>
                    <a:pt x="110891" y="1543"/>
                    <a:pt x="11064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3" name="Google Shape;493;p15"/>
            <p:cNvSpPr/>
            <p:nvPr/>
          </p:nvSpPr>
          <p:spPr>
            <a:xfrm>
              <a:off x="5813683" y="3728558"/>
              <a:ext cx="237954" cy="833275"/>
            </a:xfrm>
            <a:custGeom>
              <a:avLst/>
              <a:gdLst/>
              <a:ahLst/>
              <a:cxnLst/>
              <a:rect l="l" t="t" r="r" b="b"/>
              <a:pathLst>
                <a:path w="237954" h="833275" extrusionOk="0">
                  <a:moveTo>
                    <a:pt x="6013" y="123825"/>
                  </a:moveTo>
                  <a:cubicBezTo>
                    <a:pt x="12477" y="73342"/>
                    <a:pt x="31013" y="0"/>
                    <a:pt x="31013" y="0"/>
                  </a:cubicBezTo>
                  <a:cubicBezTo>
                    <a:pt x="48541" y="8201"/>
                    <a:pt x="67495" y="12897"/>
                    <a:pt x="86810" y="13811"/>
                  </a:cubicBezTo>
                  <a:cubicBezTo>
                    <a:pt x="115136" y="13716"/>
                    <a:pt x="143396" y="10973"/>
                    <a:pt x="171219" y="5620"/>
                  </a:cubicBezTo>
                  <a:cubicBezTo>
                    <a:pt x="180287" y="21517"/>
                    <a:pt x="190220" y="36909"/>
                    <a:pt x="200971" y="51721"/>
                  </a:cubicBezTo>
                  <a:cubicBezTo>
                    <a:pt x="215515" y="71914"/>
                    <a:pt x="243746" y="116109"/>
                    <a:pt x="236902" y="193357"/>
                  </a:cubicBezTo>
                  <a:cubicBezTo>
                    <a:pt x="232435" y="243840"/>
                    <a:pt x="204203" y="458248"/>
                    <a:pt x="204203" y="458248"/>
                  </a:cubicBezTo>
                  <a:cubicBezTo>
                    <a:pt x="215201" y="494290"/>
                    <a:pt x="221056" y="531714"/>
                    <a:pt x="221598" y="569405"/>
                  </a:cubicBezTo>
                  <a:cubicBezTo>
                    <a:pt x="218937" y="614229"/>
                    <a:pt x="213024" y="658796"/>
                    <a:pt x="203918" y="702755"/>
                  </a:cubicBezTo>
                  <a:lnTo>
                    <a:pt x="187093" y="824389"/>
                  </a:lnTo>
                  <a:cubicBezTo>
                    <a:pt x="187093" y="824389"/>
                    <a:pt x="164660" y="840676"/>
                    <a:pt x="149071" y="829151"/>
                  </a:cubicBezTo>
                  <a:lnTo>
                    <a:pt x="151067" y="710089"/>
                  </a:lnTo>
                  <a:cubicBezTo>
                    <a:pt x="149166" y="680942"/>
                    <a:pt x="146219" y="637984"/>
                    <a:pt x="144413" y="610552"/>
                  </a:cubicBezTo>
                  <a:cubicBezTo>
                    <a:pt x="141371" y="565785"/>
                    <a:pt x="133387" y="494824"/>
                    <a:pt x="131106" y="477202"/>
                  </a:cubicBezTo>
                  <a:cubicBezTo>
                    <a:pt x="128824" y="459581"/>
                    <a:pt x="123121" y="428434"/>
                    <a:pt x="120364" y="393763"/>
                  </a:cubicBezTo>
                  <a:cubicBezTo>
                    <a:pt x="117608" y="359092"/>
                    <a:pt x="104680" y="182594"/>
                    <a:pt x="104680" y="182594"/>
                  </a:cubicBezTo>
                  <a:lnTo>
                    <a:pt x="102874" y="215646"/>
                  </a:lnTo>
                  <a:cubicBezTo>
                    <a:pt x="102874" y="215646"/>
                    <a:pt x="101068" y="269272"/>
                    <a:pt x="93369" y="335470"/>
                  </a:cubicBezTo>
                  <a:cubicBezTo>
                    <a:pt x="85669" y="401669"/>
                    <a:pt x="83008" y="430720"/>
                    <a:pt x="83008" y="430720"/>
                  </a:cubicBezTo>
                  <a:cubicBezTo>
                    <a:pt x="90308" y="444074"/>
                    <a:pt x="95412" y="458514"/>
                    <a:pt x="98121" y="473488"/>
                  </a:cubicBezTo>
                  <a:cubicBezTo>
                    <a:pt x="99452" y="487775"/>
                    <a:pt x="115707" y="600932"/>
                    <a:pt x="106011" y="658463"/>
                  </a:cubicBezTo>
                  <a:lnTo>
                    <a:pt x="85954" y="804863"/>
                  </a:lnTo>
                  <a:cubicBezTo>
                    <a:pt x="75869" y="811882"/>
                    <a:pt x="63018" y="813587"/>
                    <a:pt x="51449" y="809434"/>
                  </a:cubicBezTo>
                  <a:lnTo>
                    <a:pt x="39663" y="661892"/>
                  </a:lnTo>
                  <a:cubicBezTo>
                    <a:pt x="31773" y="605790"/>
                    <a:pt x="15043" y="486823"/>
                    <a:pt x="12477" y="471392"/>
                  </a:cubicBezTo>
                  <a:cubicBezTo>
                    <a:pt x="6773" y="440226"/>
                    <a:pt x="3408" y="408670"/>
                    <a:pt x="2401" y="376999"/>
                  </a:cubicBezTo>
                  <a:cubicBezTo>
                    <a:pt x="-1782" y="312991"/>
                    <a:pt x="-451" y="174212"/>
                    <a:pt x="6013" y="12382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4" name="Google Shape;494;p15"/>
            <p:cNvSpPr/>
            <p:nvPr/>
          </p:nvSpPr>
          <p:spPr>
            <a:xfrm>
              <a:off x="5803516" y="3708175"/>
              <a:ext cx="253612" cy="553963"/>
            </a:xfrm>
            <a:custGeom>
              <a:avLst/>
              <a:gdLst/>
              <a:ahLst/>
              <a:cxnLst/>
              <a:rect l="l" t="t" r="r" b="b"/>
              <a:pathLst>
                <a:path w="253612" h="553963" extrusionOk="0">
                  <a:moveTo>
                    <a:pt x="181386" y="6572"/>
                  </a:moveTo>
                  <a:lnTo>
                    <a:pt x="224731" y="93726"/>
                  </a:lnTo>
                  <a:cubicBezTo>
                    <a:pt x="224731" y="93726"/>
                    <a:pt x="291270" y="190690"/>
                    <a:pt x="222355" y="439960"/>
                  </a:cubicBezTo>
                  <a:lnTo>
                    <a:pt x="235187" y="516922"/>
                  </a:lnTo>
                  <a:cubicBezTo>
                    <a:pt x="235187" y="516922"/>
                    <a:pt x="105532" y="600265"/>
                    <a:pt x="18746" y="516922"/>
                  </a:cubicBezTo>
                  <a:cubicBezTo>
                    <a:pt x="18746" y="516922"/>
                    <a:pt x="-11291" y="286512"/>
                    <a:pt x="4678" y="180308"/>
                  </a:cubicBezTo>
                  <a:cubicBezTo>
                    <a:pt x="13613" y="119272"/>
                    <a:pt x="27121" y="59007"/>
                    <a:pt x="45077" y="0"/>
                  </a:cubicBezTo>
                  <a:cubicBezTo>
                    <a:pt x="45077" y="0"/>
                    <a:pt x="66369" y="23527"/>
                    <a:pt x="175683" y="8001"/>
                  </a:cubicBezTo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5" name="Google Shape;495;p15"/>
            <p:cNvSpPr/>
            <p:nvPr/>
          </p:nvSpPr>
          <p:spPr>
            <a:xfrm>
              <a:off x="5812662" y="3486508"/>
              <a:ext cx="71005" cy="74600"/>
            </a:xfrm>
            <a:custGeom>
              <a:avLst/>
              <a:gdLst/>
              <a:ahLst/>
              <a:cxnLst/>
              <a:rect l="l" t="t" r="r" b="b"/>
              <a:pathLst>
                <a:path w="71005" h="74600" extrusionOk="0">
                  <a:moveTo>
                    <a:pt x="71006" y="496"/>
                  </a:moveTo>
                  <a:cubicBezTo>
                    <a:pt x="71006" y="496"/>
                    <a:pt x="36596" y="-10077"/>
                    <a:pt x="0" y="66409"/>
                  </a:cubicBezTo>
                  <a:lnTo>
                    <a:pt x="13688" y="74600"/>
                  </a:lnTo>
                  <a:cubicBezTo>
                    <a:pt x="13688" y="74600"/>
                    <a:pt x="49714" y="20117"/>
                    <a:pt x="71006" y="49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6" name="Google Shape;496;p15"/>
            <p:cNvSpPr/>
            <p:nvPr/>
          </p:nvSpPr>
          <p:spPr>
            <a:xfrm>
              <a:off x="5614947" y="3815235"/>
              <a:ext cx="254367" cy="147732"/>
            </a:xfrm>
            <a:custGeom>
              <a:avLst/>
              <a:gdLst/>
              <a:ahLst/>
              <a:cxnLst/>
              <a:rect l="l" t="t" r="r" b="b"/>
              <a:pathLst>
                <a:path w="254367" h="147732" extrusionOk="0">
                  <a:moveTo>
                    <a:pt x="0" y="86201"/>
                  </a:moveTo>
                  <a:lnTo>
                    <a:pt x="148096" y="0"/>
                  </a:lnTo>
                  <a:lnTo>
                    <a:pt x="254368" y="61436"/>
                  </a:lnTo>
                  <a:lnTo>
                    <a:pt x="106272" y="147733"/>
                  </a:lnTo>
                  <a:lnTo>
                    <a:pt x="0" y="8620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7" name="Google Shape;497;p15"/>
            <p:cNvSpPr/>
            <p:nvPr/>
          </p:nvSpPr>
          <p:spPr>
            <a:xfrm>
              <a:off x="5694413" y="3821487"/>
              <a:ext cx="53706" cy="44771"/>
            </a:xfrm>
            <a:custGeom>
              <a:avLst/>
              <a:gdLst/>
              <a:ahLst/>
              <a:cxnLst/>
              <a:rect l="l" t="t" r="r" b="b"/>
              <a:pathLst>
                <a:path w="53706" h="44771" extrusionOk="0">
                  <a:moveTo>
                    <a:pt x="49524" y="35"/>
                  </a:moveTo>
                  <a:cubicBezTo>
                    <a:pt x="40237" y="968"/>
                    <a:pt x="31254" y="3892"/>
                    <a:pt x="23194" y="8607"/>
                  </a:cubicBezTo>
                  <a:cubicBezTo>
                    <a:pt x="20228" y="11198"/>
                    <a:pt x="17053" y="13522"/>
                    <a:pt x="13688" y="15561"/>
                  </a:cubicBezTo>
                  <a:cubicBezTo>
                    <a:pt x="12262" y="16227"/>
                    <a:pt x="10836" y="17180"/>
                    <a:pt x="9315" y="17846"/>
                  </a:cubicBezTo>
                  <a:cubicBezTo>
                    <a:pt x="7053" y="18675"/>
                    <a:pt x="5000" y="20009"/>
                    <a:pt x="3327" y="21752"/>
                  </a:cubicBezTo>
                  <a:cubicBezTo>
                    <a:pt x="1673" y="24200"/>
                    <a:pt x="780" y="27086"/>
                    <a:pt x="760" y="30038"/>
                  </a:cubicBezTo>
                  <a:cubicBezTo>
                    <a:pt x="0" y="33572"/>
                    <a:pt x="-190" y="37211"/>
                    <a:pt x="190" y="40802"/>
                  </a:cubicBezTo>
                  <a:cubicBezTo>
                    <a:pt x="1521" y="46136"/>
                    <a:pt x="7034" y="45660"/>
                    <a:pt x="9696" y="41945"/>
                  </a:cubicBezTo>
                  <a:cubicBezTo>
                    <a:pt x="11141" y="40088"/>
                    <a:pt x="11968" y="37821"/>
                    <a:pt x="12072" y="35468"/>
                  </a:cubicBezTo>
                  <a:cubicBezTo>
                    <a:pt x="12234" y="30905"/>
                    <a:pt x="14562" y="26686"/>
                    <a:pt x="18346" y="24133"/>
                  </a:cubicBezTo>
                  <a:lnTo>
                    <a:pt x="53706" y="2130"/>
                  </a:lnTo>
                  <a:cubicBezTo>
                    <a:pt x="52870" y="644"/>
                    <a:pt x="51216" y="-184"/>
                    <a:pt x="49524" y="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8" name="Google Shape;498;p15"/>
            <p:cNvSpPr/>
            <p:nvPr/>
          </p:nvSpPr>
          <p:spPr>
            <a:xfrm>
              <a:off x="5775008" y="3530248"/>
              <a:ext cx="253611" cy="322722"/>
            </a:xfrm>
            <a:custGeom>
              <a:avLst/>
              <a:gdLst/>
              <a:ahLst/>
              <a:cxnLst/>
              <a:rect l="l" t="t" r="r" b="b"/>
              <a:pathLst>
                <a:path w="253611" h="322722" extrusionOk="0">
                  <a:moveTo>
                    <a:pt x="250673" y="25527"/>
                  </a:moveTo>
                  <a:cubicBezTo>
                    <a:pt x="245826" y="5334"/>
                    <a:pt x="230046" y="11811"/>
                    <a:pt x="216453" y="0"/>
                  </a:cubicBezTo>
                  <a:cubicBezTo>
                    <a:pt x="184990" y="44672"/>
                    <a:pt x="205902" y="165449"/>
                    <a:pt x="210180" y="178308"/>
                  </a:cubicBezTo>
                  <a:lnTo>
                    <a:pt x="89270" y="255556"/>
                  </a:lnTo>
                  <a:lnTo>
                    <a:pt x="89270" y="255556"/>
                  </a:lnTo>
                  <a:lnTo>
                    <a:pt x="81095" y="260604"/>
                  </a:lnTo>
                  <a:cubicBezTo>
                    <a:pt x="67331" y="269662"/>
                    <a:pt x="52131" y="276301"/>
                    <a:pt x="36134" y="280225"/>
                  </a:cubicBezTo>
                  <a:cubicBezTo>
                    <a:pt x="24062" y="281654"/>
                    <a:pt x="17788" y="298704"/>
                    <a:pt x="4860" y="300228"/>
                  </a:cubicBezTo>
                  <a:cubicBezTo>
                    <a:pt x="2075" y="300333"/>
                    <a:pt x="-92" y="302666"/>
                    <a:pt x="3" y="305457"/>
                  </a:cubicBezTo>
                  <a:cubicBezTo>
                    <a:pt x="51" y="306753"/>
                    <a:pt x="602" y="307991"/>
                    <a:pt x="1533" y="308896"/>
                  </a:cubicBezTo>
                  <a:cubicBezTo>
                    <a:pt x="6667" y="313849"/>
                    <a:pt x="20545" y="309753"/>
                    <a:pt x="30050" y="298704"/>
                  </a:cubicBezTo>
                  <a:cubicBezTo>
                    <a:pt x="30002" y="298952"/>
                    <a:pt x="30002" y="299218"/>
                    <a:pt x="30050" y="299466"/>
                  </a:cubicBezTo>
                  <a:cubicBezTo>
                    <a:pt x="30202" y="303057"/>
                    <a:pt x="32227" y="306314"/>
                    <a:pt x="35373" y="308038"/>
                  </a:cubicBezTo>
                  <a:cubicBezTo>
                    <a:pt x="36067" y="308458"/>
                    <a:pt x="36846" y="308724"/>
                    <a:pt x="37655" y="308800"/>
                  </a:cubicBezTo>
                  <a:cubicBezTo>
                    <a:pt x="37655" y="309610"/>
                    <a:pt x="37883" y="310401"/>
                    <a:pt x="38320" y="311087"/>
                  </a:cubicBezTo>
                  <a:cubicBezTo>
                    <a:pt x="39708" y="313925"/>
                    <a:pt x="42417" y="315887"/>
                    <a:pt x="45544" y="316325"/>
                  </a:cubicBezTo>
                  <a:lnTo>
                    <a:pt x="45544" y="316325"/>
                  </a:lnTo>
                  <a:cubicBezTo>
                    <a:pt x="46941" y="320335"/>
                    <a:pt x="50820" y="322945"/>
                    <a:pt x="55050" y="322707"/>
                  </a:cubicBezTo>
                  <a:cubicBezTo>
                    <a:pt x="57825" y="322564"/>
                    <a:pt x="60439" y="321373"/>
                    <a:pt x="62369" y="319373"/>
                  </a:cubicBezTo>
                  <a:cubicBezTo>
                    <a:pt x="72682" y="315430"/>
                    <a:pt x="81789" y="308867"/>
                    <a:pt x="88794" y="300323"/>
                  </a:cubicBezTo>
                  <a:cubicBezTo>
                    <a:pt x="94982" y="293875"/>
                    <a:pt x="101522" y="287769"/>
                    <a:pt x="108375" y="282035"/>
                  </a:cubicBezTo>
                  <a:cubicBezTo>
                    <a:pt x="141170" y="267843"/>
                    <a:pt x="239552" y="225742"/>
                    <a:pt x="243924" y="219742"/>
                  </a:cubicBezTo>
                  <a:cubicBezTo>
                    <a:pt x="250768" y="210693"/>
                    <a:pt x="257707" y="54102"/>
                    <a:pt x="250673" y="2552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9" name="Google Shape;499;p15"/>
            <p:cNvSpPr/>
            <p:nvPr/>
          </p:nvSpPr>
          <p:spPr>
            <a:xfrm>
              <a:off x="5965891" y="3514431"/>
              <a:ext cx="72720" cy="103595"/>
            </a:xfrm>
            <a:custGeom>
              <a:avLst/>
              <a:gdLst/>
              <a:ahLst/>
              <a:cxnLst/>
              <a:rect l="l" t="t" r="r" b="b"/>
              <a:pathLst>
                <a:path w="72720" h="103595" extrusionOk="0">
                  <a:moveTo>
                    <a:pt x="70816" y="95541"/>
                  </a:moveTo>
                  <a:cubicBezTo>
                    <a:pt x="70816" y="95541"/>
                    <a:pt x="32129" y="112876"/>
                    <a:pt x="0" y="96684"/>
                  </a:cubicBezTo>
                  <a:lnTo>
                    <a:pt x="4658" y="36009"/>
                  </a:lnTo>
                  <a:cubicBezTo>
                    <a:pt x="4658" y="36009"/>
                    <a:pt x="5133" y="3434"/>
                    <a:pt x="34125" y="195"/>
                  </a:cubicBezTo>
                  <a:cubicBezTo>
                    <a:pt x="63117" y="-3043"/>
                    <a:pt x="78325" y="34200"/>
                    <a:pt x="70816" y="9554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00" name="Google Shape;500;p15"/>
            <p:cNvGrpSpPr/>
            <p:nvPr/>
          </p:nvGrpSpPr>
          <p:grpSpPr>
            <a:xfrm flipH="1">
              <a:off x="2865273" y="3434801"/>
              <a:ext cx="598186" cy="1340314"/>
              <a:chOff x="4210728" y="4525714"/>
              <a:chExt cx="546438" cy="1224366"/>
            </a:xfrm>
          </p:grpSpPr>
          <p:sp>
            <p:nvSpPr>
              <p:cNvPr id="501" name="Google Shape;501;p15"/>
              <p:cNvSpPr/>
              <p:nvPr/>
            </p:nvSpPr>
            <p:spPr>
              <a:xfrm>
                <a:off x="4672107" y="4726590"/>
                <a:ext cx="85002" cy="305847"/>
              </a:xfrm>
              <a:custGeom>
                <a:avLst/>
                <a:gdLst/>
                <a:ahLst/>
                <a:cxnLst/>
                <a:rect l="l" t="t" r="r" b="b"/>
                <a:pathLst>
                  <a:path w="85002" h="305847" extrusionOk="0">
                    <a:moveTo>
                      <a:pt x="18764" y="0"/>
                    </a:moveTo>
                    <a:cubicBezTo>
                      <a:pt x="37814" y="5429"/>
                      <a:pt x="48482" y="26289"/>
                      <a:pt x="65056" y="70961"/>
                    </a:cubicBezTo>
                    <a:cubicBezTo>
                      <a:pt x="78848" y="111490"/>
                      <a:pt x="85582" y="154076"/>
                      <a:pt x="84963" y="196882"/>
                    </a:cubicBezTo>
                    <a:cubicBezTo>
                      <a:pt x="79629" y="238982"/>
                      <a:pt x="62198" y="271748"/>
                      <a:pt x="20098" y="305848"/>
                    </a:cubicBezTo>
                    <a:lnTo>
                      <a:pt x="0" y="268986"/>
                    </a:lnTo>
                    <a:cubicBezTo>
                      <a:pt x="0" y="268986"/>
                      <a:pt x="41243" y="232600"/>
                      <a:pt x="45434" y="190500"/>
                    </a:cubicBezTo>
                    <a:cubicBezTo>
                      <a:pt x="47815" y="166878"/>
                      <a:pt x="20098" y="87249"/>
                      <a:pt x="20098" y="85058"/>
                    </a:cubicBezTo>
                    <a:cubicBezTo>
                      <a:pt x="20098" y="82867"/>
                      <a:pt x="18764" y="0"/>
                      <a:pt x="18764" y="0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2" name="Google Shape;502;p15"/>
              <p:cNvSpPr/>
              <p:nvPr/>
            </p:nvSpPr>
            <p:spPr>
              <a:xfrm>
                <a:off x="4408366" y="5679962"/>
                <a:ext cx="123900" cy="70118"/>
              </a:xfrm>
              <a:custGeom>
                <a:avLst/>
                <a:gdLst/>
                <a:ahLst/>
                <a:cxnLst/>
                <a:rect l="l" t="t" r="r" b="b"/>
                <a:pathLst>
                  <a:path w="123900" h="70118" extrusionOk="0">
                    <a:moveTo>
                      <a:pt x="117628" y="16845"/>
                    </a:moveTo>
                    <a:cubicBezTo>
                      <a:pt x="104783" y="20750"/>
                      <a:pt x="90877" y="18874"/>
                      <a:pt x="79528" y="11701"/>
                    </a:cubicBezTo>
                    <a:cubicBezTo>
                      <a:pt x="69241" y="11701"/>
                      <a:pt x="8757" y="-12016"/>
                      <a:pt x="1137" y="8082"/>
                    </a:cubicBezTo>
                    <a:cubicBezTo>
                      <a:pt x="-5531" y="25703"/>
                      <a:pt x="18758" y="42086"/>
                      <a:pt x="31617" y="45229"/>
                    </a:cubicBezTo>
                    <a:cubicBezTo>
                      <a:pt x="60192" y="51992"/>
                      <a:pt x="80766" y="66089"/>
                      <a:pt x="92196" y="68470"/>
                    </a:cubicBezTo>
                    <a:cubicBezTo>
                      <a:pt x="100966" y="71585"/>
                      <a:pt x="110703" y="70232"/>
                      <a:pt x="118294" y="64851"/>
                    </a:cubicBezTo>
                    <a:cubicBezTo>
                      <a:pt x="126200" y="56850"/>
                      <a:pt x="125533" y="27322"/>
                      <a:pt x="117628" y="16845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3" name="Google Shape;503;p15"/>
              <p:cNvSpPr/>
              <p:nvPr/>
            </p:nvSpPr>
            <p:spPr>
              <a:xfrm>
                <a:off x="4408245" y="5691663"/>
                <a:ext cx="121939" cy="58416"/>
              </a:xfrm>
              <a:custGeom>
                <a:avLst/>
                <a:gdLst/>
                <a:ahLst/>
                <a:cxnLst/>
                <a:rect l="l" t="t" r="r" b="b"/>
                <a:pathLst>
                  <a:path w="121939" h="58416" extrusionOk="0">
                    <a:moveTo>
                      <a:pt x="92127" y="51911"/>
                    </a:moveTo>
                    <a:cubicBezTo>
                      <a:pt x="80697" y="49530"/>
                      <a:pt x="59837" y="35433"/>
                      <a:pt x="31548" y="28575"/>
                    </a:cubicBezTo>
                    <a:cubicBezTo>
                      <a:pt x="20784" y="26003"/>
                      <a:pt x="2020" y="14097"/>
                      <a:pt x="210" y="0"/>
                    </a:cubicBezTo>
                    <a:cubicBezTo>
                      <a:pt x="-2361" y="16193"/>
                      <a:pt x="19260" y="30575"/>
                      <a:pt x="31548" y="33528"/>
                    </a:cubicBezTo>
                    <a:cubicBezTo>
                      <a:pt x="60123" y="40291"/>
                      <a:pt x="80697" y="54388"/>
                      <a:pt x="92127" y="56769"/>
                    </a:cubicBezTo>
                    <a:cubicBezTo>
                      <a:pt x="100896" y="59884"/>
                      <a:pt x="110634" y="58531"/>
                      <a:pt x="118225" y="53150"/>
                    </a:cubicBezTo>
                    <a:cubicBezTo>
                      <a:pt x="119933" y="51188"/>
                      <a:pt x="121200" y="48882"/>
                      <a:pt x="121940" y="46387"/>
                    </a:cubicBezTo>
                    <a:cubicBezTo>
                      <a:pt x="113425" y="52816"/>
                      <a:pt x="102380" y="54864"/>
                      <a:pt x="92127" y="51911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4" name="Google Shape;504;p15"/>
              <p:cNvSpPr/>
              <p:nvPr/>
            </p:nvSpPr>
            <p:spPr>
              <a:xfrm>
                <a:off x="4566152" y="5600798"/>
                <a:ext cx="119416" cy="67472"/>
              </a:xfrm>
              <a:custGeom>
                <a:avLst/>
                <a:gdLst/>
                <a:ahLst/>
                <a:cxnLst/>
                <a:rect l="l" t="t" r="r" b="b"/>
                <a:pathLst>
                  <a:path w="119416" h="67472" extrusionOk="0">
                    <a:moveTo>
                      <a:pt x="113384" y="16189"/>
                    </a:moveTo>
                    <a:cubicBezTo>
                      <a:pt x="102146" y="20047"/>
                      <a:pt x="89728" y="18161"/>
                      <a:pt x="80142" y="11141"/>
                    </a:cubicBezTo>
                    <a:cubicBezTo>
                      <a:pt x="70617" y="11141"/>
                      <a:pt x="8419" y="-11529"/>
                      <a:pt x="1085" y="7807"/>
                    </a:cubicBezTo>
                    <a:cubicBezTo>
                      <a:pt x="-5297" y="24762"/>
                      <a:pt x="18039" y="40383"/>
                      <a:pt x="30422" y="43431"/>
                    </a:cubicBezTo>
                    <a:cubicBezTo>
                      <a:pt x="57663" y="50003"/>
                      <a:pt x="78047" y="63624"/>
                      <a:pt x="88715" y="65910"/>
                    </a:cubicBezTo>
                    <a:cubicBezTo>
                      <a:pt x="97172" y="68882"/>
                      <a:pt x="106547" y="67567"/>
                      <a:pt x="113861" y="62385"/>
                    </a:cubicBezTo>
                    <a:cubicBezTo>
                      <a:pt x="121671" y="54670"/>
                      <a:pt x="121004" y="26286"/>
                      <a:pt x="113384" y="16189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5" name="Google Shape;505;p15"/>
              <p:cNvSpPr/>
              <p:nvPr/>
            </p:nvSpPr>
            <p:spPr>
              <a:xfrm>
                <a:off x="4566197" y="5611939"/>
                <a:ext cx="117340" cy="56332"/>
              </a:xfrm>
              <a:custGeom>
                <a:avLst/>
                <a:gdLst/>
                <a:ahLst/>
                <a:cxnLst/>
                <a:rect l="l" t="t" r="r" b="b"/>
                <a:pathLst>
                  <a:path w="117340" h="56332" extrusionOk="0">
                    <a:moveTo>
                      <a:pt x="88670" y="50102"/>
                    </a:moveTo>
                    <a:cubicBezTo>
                      <a:pt x="77717" y="47720"/>
                      <a:pt x="57619" y="34195"/>
                      <a:pt x="30377" y="27622"/>
                    </a:cubicBezTo>
                    <a:cubicBezTo>
                      <a:pt x="19995" y="25051"/>
                      <a:pt x="1802" y="13621"/>
                      <a:pt x="183" y="0"/>
                    </a:cubicBezTo>
                    <a:cubicBezTo>
                      <a:pt x="-2198" y="15621"/>
                      <a:pt x="19233" y="29528"/>
                      <a:pt x="30377" y="32290"/>
                    </a:cubicBezTo>
                    <a:cubicBezTo>
                      <a:pt x="57619" y="38862"/>
                      <a:pt x="78002" y="52483"/>
                      <a:pt x="88670" y="54769"/>
                    </a:cubicBezTo>
                    <a:cubicBezTo>
                      <a:pt x="97128" y="57741"/>
                      <a:pt x="106503" y="56426"/>
                      <a:pt x="113816" y="51245"/>
                    </a:cubicBezTo>
                    <a:cubicBezTo>
                      <a:pt x="115496" y="49368"/>
                      <a:pt x="116703" y="47111"/>
                      <a:pt x="117341" y="44672"/>
                    </a:cubicBezTo>
                    <a:cubicBezTo>
                      <a:pt x="109187" y="50930"/>
                      <a:pt x="98547" y="52940"/>
                      <a:pt x="88670" y="5010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6" name="Google Shape;506;p15"/>
              <p:cNvSpPr/>
              <p:nvPr/>
            </p:nvSpPr>
            <p:spPr>
              <a:xfrm>
                <a:off x="4483409" y="4968525"/>
                <a:ext cx="238054" cy="732926"/>
              </a:xfrm>
              <a:custGeom>
                <a:avLst/>
                <a:gdLst/>
                <a:ahLst/>
                <a:cxnLst/>
                <a:rect l="l" t="t" r="r" b="b"/>
                <a:pathLst>
                  <a:path w="238054" h="732926" extrusionOk="0">
                    <a:moveTo>
                      <a:pt x="216416" y="495014"/>
                    </a:moveTo>
                    <a:cubicBezTo>
                      <a:pt x="216443" y="471802"/>
                      <a:pt x="212447" y="448761"/>
                      <a:pt x="204605" y="426911"/>
                    </a:cubicBezTo>
                    <a:cubicBezTo>
                      <a:pt x="204605" y="426911"/>
                      <a:pt x="212415" y="333661"/>
                      <a:pt x="218416" y="272415"/>
                    </a:cubicBezTo>
                    <a:cubicBezTo>
                      <a:pt x="227179" y="182118"/>
                      <a:pt x="241086" y="173164"/>
                      <a:pt x="237466" y="118300"/>
                    </a:cubicBezTo>
                    <a:cubicBezTo>
                      <a:pt x="233847" y="67437"/>
                      <a:pt x="204891" y="34480"/>
                      <a:pt x="197366" y="0"/>
                    </a:cubicBezTo>
                    <a:lnTo>
                      <a:pt x="50014" y="11621"/>
                    </a:lnTo>
                    <a:cubicBezTo>
                      <a:pt x="50014" y="11621"/>
                      <a:pt x="37155" y="53435"/>
                      <a:pt x="20582" y="136684"/>
                    </a:cubicBezTo>
                    <a:cubicBezTo>
                      <a:pt x="4008" y="219932"/>
                      <a:pt x="2865" y="318897"/>
                      <a:pt x="4199" y="449961"/>
                    </a:cubicBezTo>
                    <a:cubicBezTo>
                      <a:pt x="4199" y="483775"/>
                      <a:pt x="-1516" y="513112"/>
                      <a:pt x="389" y="597313"/>
                    </a:cubicBezTo>
                    <a:cubicBezTo>
                      <a:pt x="1722" y="653891"/>
                      <a:pt x="4961" y="723233"/>
                      <a:pt x="4961" y="723233"/>
                    </a:cubicBezTo>
                    <a:cubicBezTo>
                      <a:pt x="26487" y="741712"/>
                      <a:pt x="41442" y="728091"/>
                      <a:pt x="41442" y="728091"/>
                    </a:cubicBezTo>
                    <a:cubicBezTo>
                      <a:pt x="41442" y="728091"/>
                      <a:pt x="79542" y="560451"/>
                      <a:pt x="84780" y="521970"/>
                    </a:cubicBezTo>
                    <a:cubicBezTo>
                      <a:pt x="88780" y="500682"/>
                      <a:pt x="87003" y="478707"/>
                      <a:pt x="79637" y="458343"/>
                    </a:cubicBezTo>
                    <a:cubicBezTo>
                      <a:pt x="79637" y="458343"/>
                      <a:pt x="90686" y="405670"/>
                      <a:pt x="98687" y="364236"/>
                    </a:cubicBezTo>
                    <a:cubicBezTo>
                      <a:pt x="108212" y="313658"/>
                      <a:pt x="133453" y="204502"/>
                      <a:pt x="133453" y="204502"/>
                    </a:cubicBezTo>
                    <a:cubicBezTo>
                      <a:pt x="133453" y="204502"/>
                      <a:pt x="129167" y="372237"/>
                      <a:pt x="136501" y="405289"/>
                    </a:cubicBezTo>
                    <a:cubicBezTo>
                      <a:pt x="143835" y="438340"/>
                      <a:pt x="145074" y="467106"/>
                      <a:pt x="151360" y="512064"/>
                    </a:cubicBezTo>
                    <a:cubicBezTo>
                      <a:pt x="158885" y="566356"/>
                      <a:pt x="162314" y="645890"/>
                      <a:pt x="162314" y="645890"/>
                    </a:cubicBezTo>
                    <a:cubicBezTo>
                      <a:pt x="184793" y="660178"/>
                      <a:pt x="194794" y="649224"/>
                      <a:pt x="194794" y="649224"/>
                    </a:cubicBezTo>
                    <a:cubicBezTo>
                      <a:pt x="194794" y="649224"/>
                      <a:pt x="216416" y="542544"/>
                      <a:pt x="216416" y="49501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7" name="Google Shape;507;p15"/>
              <p:cNvSpPr/>
              <p:nvPr/>
            </p:nvSpPr>
            <p:spPr>
              <a:xfrm>
                <a:off x="4484426" y="4968525"/>
                <a:ext cx="236925" cy="409866"/>
              </a:xfrm>
              <a:custGeom>
                <a:avLst/>
                <a:gdLst/>
                <a:ahLst/>
                <a:cxnLst/>
                <a:rect l="l" t="t" r="r" b="b"/>
                <a:pathLst>
                  <a:path w="236925" h="409866" extrusionOk="0">
                    <a:moveTo>
                      <a:pt x="195968" y="0"/>
                    </a:moveTo>
                    <a:cubicBezTo>
                      <a:pt x="211399" y="15812"/>
                      <a:pt x="236926" y="63913"/>
                      <a:pt x="236926" y="136684"/>
                    </a:cubicBezTo>
                    <a:cubicBezTo>
                      <a:pt x="236926" y="218599"/>
                      <a:pt x="225020" y="202025"/>
                      <a:pt x="219305" y="292227"/>
                    </a:cubicBezTo>
                    <a:lnTo>
                      <a:pt x="213590" y="382429"/>
                    </a:lnTo>
                    <a:cubicBezTo>
                      <a:pt x="213590" y="382429"/>
                      <a:pt x="90431" y="441198"/>
                      <a:pt x="2611" y="386715"/>
                    </a:cubicBezTo>
                    <a:cubicBezTo>
                      <a:pt x="-5200" y="369665"/>
                      <a:pt x="5564" y="179927"/>
                      <a:pt x="20994" y="112490"/>
                    </a:cubicBezTo>
                    <a:cubicBezTo>
                      <a:pt x="36425" y="45053"/>
                      <a:pt x="46997" y="12002"/>
                      <a:pt x="46997" y="12002"/>
                    </a:cubicBezTo>
                    <a:cubicBezTo>
                      <a:pt x="46997" y="12002"/>
                      <a:pt x="160250" y="42577"/>
                      <a:pt x="1959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8" name="Google Shape;508;p15"/>
              <p:cNvSpPr/>
              <p:nvPr/>
            </p:nvSpPr>
            <p:spPr>
              <a:xfrm>
                <a:off x="4531702" y="4525767"/>
                <a:ext cx="160521" cy="258577"/>
              </a:xfrm>
              <a:custGeom>
                <a:avLst/>
                <a:gdLst/>
                <a:ahLst/>
                <a:cxnLst/>
                <a:rect l="l" t="t" r="r" b="b"/>
                <a:pathLst>
                  <a:path w="160521" h="258577" extrusionOk="0">
                    <a:moveTo>
                      <a:pt x="150502" y="199966"/>
                    </a:moveTo>
                    <a:cubicBezTo>
                      <a:pt x="119070" y="198061"/>
                      <a:pt x="116022" y="203299"/>
                      <a:pt x="113545" y="192155"/>
                    </a:cubicBezTo>
                    <a:cubicBezTo>
                      <a:pt x="112688" y="188155"/>
                      <a:pt x="110878" y="160532"/>
                      <a:pt x="110878" y="160532"/>
                    </a:cubicBezTo>
                    <a:cubicBezTo>
                      <a:pt x="113780" y="156846"/>
                      <a:pt x="116422" y="152960"/>
                      <a:pt x="118784" y="148912"/>
                    </a:cubicBezTo>
                    <a:cubicBezTo>
                      <a:pt x="140167" y="136015"/>
                      <a:pt x="154268" y="113831"/>
                      <a:pt x="156884" y="88999"/>
                    </a:cubicBezTo>
                    <a:cubicBezTo>
                      <a:pt x="161490" y="44708"/>
                      <a:pt x="129348" y="5065"/>
                      <a:pt x="85065" y="417"/>
                    </a:cubicBezTo>
                    <a:cubicBezTo>
                      <a:pt x="43441" y="-3869"/>
                      <a:pt x="12771" y="25373"/>
                      <a:pt x="4579" y="65568"/>
                    </a:cubicBezTo>
                    <a:cubicBezTo>
                      <a:pt x="198" y="85380"/>
                      <a:pt x="-4374" y="125861"/>
                      <a:pt x="8008" y="158341"/>
                    </a:cubicBezTo>
                    <a:cubicBezTo>
                      <a:pt x="14961" y="176725"/>
                      <a:pt x="21438" y="189583"/>
                      <a:pt x="38012" y="188917"/>
                    </a:cubicBezTo>
                    <a:cubicBezTo>
                      <a:pt x="43543" y="188422"/>
                      <a:pt x="49023" y="187469"/>
                      <a:pt x="54395" y="186059"/>
                    </a:cubicBezTo>
                    <a:cubicBezTo>
                      <a:pt x="55283" y="193679"/>
                      <a:pt x="55602" y="201347"/>
                      <a:pt x="55347" y="209015"/>
                    </a:cubicBezTo>
                    <a:cubicBezTo>
                      <a:pt x="55347" y="217111"/>
                      <a:pt x="56300" y="221111"/>
                      <a:pt x="40488" y="230827"/>
                    </a:cubicBezTo>
                    <a:cubicBezTo>
                      <a:pt x="24677" y="240542"/>
                      <a:pt x="64301" y="260354"/>
                      <a:pt x="90114" y="258449"/>
                    </a:cubicBezTo>
                    <a:cubicBezTo>
                      <a:pt x="115927" y="256544"/>
                      <a:pt x="144883" y="240923"/>
                      <a:pt x="152883" y="224255"/>
                    </a:cubicBezTo>
                    <a:cubicBezTo>
                      <a:pt x="161646" y="205586"/>
                      <a:pt x="165266" y="200823"/>
                      <a:pt x="150502" y="1999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9" name="Google Shape;509;p15"/>
              <p:cNvSpPr/>
              <p:nvPr/>
            </p:nvSpPr>
            <p:spPr>
              <a:xfrm>
                <a:off x="4695825" y="4756088"/>
                <a:ext cx="61341" cy="108805"/>
              </a:xfrm>
              <a:custGeom>
                <a:avLst/>
                <a:gdLst/>
                <a:ahLst/>
                <a:cxnLst/>
                <a:rect l="l" t="t" r="r" b="b"/>
                <a:pathLst>
                  <a:path w="61341" h="108805" extrusionOk="0">
                    <a:moveTo>
                      <a:pt x="9525" y="108806"/>
                    </a:moveTo>
                    <a:cubicBezTo>
                      <a:pt x="9525" y="108806"/>
                      <a:pt x="45053" y="100805"/>
                      <a:pt x="61341" y="84993"/>
                    </a:cubicBezTo>
                    <a:cubicBezTo>
                      <a:pt x="61341" y="84993"/>
                      <a:pt x="40196" y="18318"/>
                      <a:pt x="26670" y="1745"/>
                    </a:cubicBezTo>
                    <a:cubicBezTo>
                      <a:pt x="13144" y="-14829"/>
                      <a:pt x="0" y="92137"/>
                      <a:pt x="0" y="92137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0" name="Google Shape;510;p15"/>
              <p:cNvSpPr/>
              <p:nvPr/>
            </p:nvSpPr>
            <p:spPr>
              <a:xfrm>
                <a:off x="4523612" y="4724507"/>
                <a:ext cx="191546" cy="273865"/>
              </a:xfrm>
              <a:custGeom>
                <a:avLst/>
                <a:gdLst/>
                <a:ahLst/>
                <a:cxnLst/>
                <a:rect l="l" t="t" r="r" b="b"/>
                <a:pathLst>
                  <a:path w="191546" h="273865" extrusionOk="0">
                    <a:moveTo>
                      <a:pt x="127349" y="560"/>
                    </a:moveTo>
                    <a:cubicBezTo>
                      <a:pt x="133160" y="7799"/>
                      <a:pt x="133826" y="16847"/>
                      <a:pt x="111443" y="22562"/>
                    </a:cubicBezTo>
                    <a:cubicBezTo>
                      <a:pt x="95161" y="27192"/>
                      <a:pt x="77760" y="25839"/>
                      <a:pt x="62389" y="18753"/>
                    </a:cubicBezTo>
                    <a:cubicBezTo>
                      <a:pt x="44747" y="26210"/>
                      <a:pt x="27792" y="35202"/>
                      <a:pt x="11716" y="45613"/>
                    </a:cubicBezTo>
                    <a:cubicBezTo>
                      <a:pt x="-7334" y="108478"/>
                      <a:pt x="8001" y="116574"/>
                      <a:pt x="0" y="161628"/>
                    </a:cubicBezTo>
                    <a:cubicBezTo>
                      <a:pt x="3143" y="184297"/>
                      <a:pt x="6858" y="242780"/>
                      <a:pt x="7810" y="256020"/>
                    </a:cubicBezTo>
                    <a:cubicBezTo>
                      <a:pt x="50578" y="285929"/>
                      <a:pt x="137350" y="275737"/>
                      <a:pt x="156781" y="244019"/>
                    </a:cubicBezTo>
                    <a:cubicBezTo>
                      <a:pt x="157130" y="233455"/>
                      <a:pt x="158116" y="222930"/>
                      <a:pt x="159734" y="212491"/>
                    </a:cubicBezTo>
                    <a:cubicBezTo>
                      <a:pt x="180118" y="136862"/>
                      <a:pt x="196025" y="117241"/>
                      <a:pt x="190405" y="60091"/>
                    </a:cubicBezTo>
                    <a:cubicBezTo>
                      <a:pt x="187166" y="27515"/>
                      <a:pt x="184595" y="11132"/>
                      <a:pt x="167259" y="2369"/>
                    </a:cubicBezTo>
                    <a:cubicBezTo>
                      <a:pt x="154092" y="26"/>
                      <a:pt x="140675" y="-583"/>
                      <a:pt x="127349" y="56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1" name="Google Shape;511;p15"/>
              <p:cNvSpPr/>
              <p:nvPr/>
            </p:nvSpPr>
            <p:spPr>
              <a:xfrm>
                <a:off x="4210728" y="4780936"/>
                <a:ext cx="368747" cy="265455"/>
              </a:xfrm>
              <a:custGeom>
                <a:avLst/>
                <a:gdLst/>
                <a:ahLst/>
                <a:cxnLst/>
                <a:rect l="l" t="t" r="r" b="b"/>
                <a:pathLst>
                  <a:path w="368747" h="265455" extrusionOk="0">
                    <a:moveTo>
                      <a:pt x="47613" y="190066"/>
                    </a:moveTo>
                    <a:cubicBezTo>
                      <a:pt x="57313" y="192152"/>
                      <a:pt x="66860" y="194885"/>
                      <a:pt x="76188" y="198257"/>
                    </a:cubicBezTo>
                    <a:cubicBezTo>
                      <a:pt x="84940" y="202858"/>
                      <a:pt x="94355" y="206077"/>
                      <a:pt x="104097" y="207782"/>
                    </a:cubicBezTo>
                    <a:cubicBezTo>
                      <a:pt x="114574" y="209402"/>
                      <a:pt x="130957" y="203972"/>
                      <a:pt x="159246" y="190637"/>
                    </a:cubicBezTo>
                    <a:cubicBezTo>
                      <a:pt x="190224" y="174759"/>
                      <a:pt x="218251" y="153690"/>
                      <a:pt x="242114" y="128344"/>
                    </a:cubicBezTo>
                    <a:cubicBezTo>
                      <a:pt x="269228" y="96083"/>
                      <a:pt x="293451" y="61507"/>
                      <a:pt x="314504" y="24998"/>
                    </a:cubicBezTo>
                    <a:cubicBezTo>
                      <a:pt x="326791" y="2614"/>
                      <a:pt x="342317" y="-3006"/>
                      <a:pt x="355842" y="1375"/>
                    </a:cubicBezTo>
                    <a:cubicBezTo>
                      <a:pt x="372035" y="6710"/>
                      <a:pt x="374035" y="22807"/>
                      <a:pt x="355842" y="52906"/>
                    </a:cubicBezTo>
                    <a:cubicBezTo>
                      <a:pt x="332617" y="92225"/>
                      <a:pt x="304799" y="128639"/>
                      <a:pt x="272975" y="161396"/>
                    </a:cubicBezTo>
                    <a:cubicBezTo>
                      <a:pt x="247871" y="186503"/>
                      <a:pt x="218651" y="207115"/>
                      <a:pt x="186583" y="222356"/>
                    </a:cubicBezTo>
                    <a:cubicBezTo>
                      <a:pt x="163712" y="234252"/>
                      <a:pt x="139230" y="242758"/>
                      <a:pt x="113907" y="247597"/>
                    </a:cubicBezTo>
                    <a:cubicBezTo>
                      <a:pt x="105049" y="249502"/>
                      <a:pt x="99048" y="253216"/>
                      <a:pt x="82665" y="258932"/>
                    </a:cubicBezTo>
                    <a:cubicBezTo>
                      <a:pt x="66375" y="264856"/>
                      <a:pt x="48897" y="266790"/>
                      <a:pt x="31707" y="264551"/>
                    </a:cubicBezTo>
                    <a:cubicBezTo>
                      <a:pt x="17514" y="261789"/>
                      <a:pt x="12657" y="258550"/>
                      <a:pt x="12085" y="255026"/>
                    </a:cubicBezTo>
                    <a:cubicBezTo>
                      <a:pt x="11514" y="251502"/>
                      <a:pt x="14371" y="249025"/>
                      <a:pt x="21039" y="249502"/>
                    </a:cubicBezTo>
                    <a:cubicBezTo>
                      <a:pt x="31538" y="251169"/>
                      <a:pt x="42255" y="250912"/>
                      <a:pt x="52662" y="248740"/>
                    </a:cubicBezTo>
                    <a:cubicBezTo>
                      <a:pt x="52662" y="248740"/>
                      <a:pt x="37993" y="248264"/>
                      <a:pt x="29325" y="247216"/>
                    </a:cubicBezTo>
                    <a:cubicBezTo>
                      <a:pt x="21541" y="246368"/>
                      <a:pt x="13911" y="244444"/>
                      <a:pt x="6656" y="241501"/>
                    </a:cubicBezTo>
                    <a:cubicBezTo>
                      <a:pt x="-297" y="238548"/>
                      <a:pt x="-2869" y="227594"/>
                      <a:pt x="4179" y="227975"/>
                    </a:cubicBezTo>
                    <a:cubicBezTo>
                      <a:pt x="11228" y="228356"/>
                      <a:pt x="15990" y="230452"/>
                      <a:pt x="28944" y="231785"/>
                    </a:cubicBezTo>
                    <a:cubicBezTo>
                      <a:pt x="35778" y="232614"/>
                      <a:pt x="42685" y="232614"/>
                      <a:pt x="49518" y="231785"/>
                    </a:cubicBezTo>
                    <a:cubicBezTo>
                      <a:pt x="40949" y="230376"/>
                      <a:pt x="32508" y="228271"/>
                      <a:pt x="24277" y="225499"/>
                    </a:cubicBezTo>
                    <a:cubicBezTo>
                      <a:pt x="17463" y="223689"/>
                      <a:pt x="11333" y="219917"/>
                      <a:pt x="6656" y="214640"/>
                    </a:cubicBezTo>
                    <a:cubicBezTo>
                      <a:pt x="4275" y="211878"/>
                      <a:pt x="4941" y="205115"/>
                      <a:pt x="13228" y="206830"/>
                    </a:cubicBezTo>
                    <a:cubicBezTo>
                      <a:pt x="23208" y="210307"/>
                      <a:pt x="33569" y="212583"/>
                      <a:pt x="44089" y="213592"/>
                    </a:cubicBezTo>
                    <a:cubicBezTo>
                      <a:pt x="54662" y="213592"/>
                      <a:pt x="62187" y="212735"/>
                      <a:pt x="60853" y="211116"/>
                    </a:cubicBezTo>
                    <a:cubicBezTo>
                      <a:pt x="59520" y="209497"/>
                      <a:pt x="53233" y="209687"/>
                      <a:pt x="45232" y="205211"/>
                    </a:cubicBezTo>
                    <a:cubicBezTo>
                      <a:pt x="37231" y="200734"/>
                      <a:pt x="32469" y="192066"/>
                      <a:pt x="35707" y="187875"/>
                    </a:cubicBezTo>
                    <a:cubicBezTo>
                      <a:pt x="38946" y="183684"/>
                      <a:pt x="38946" y="186827"/>
                      <a:pt x="47613" y="1900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" name="Google Shape;512;p15"/>
              <p:cNvSpPr/>
              <p:nvPr/>
            </p:nvSpPr>
            <p:spPr>
              <a:xfrm>
                <a:off x="4484370" y="4765472"/>
                <a:ext cx="100785" cy="104755"/>
              </a:xfrm>
              <a:custGeom>
                <a:avLst/>
                <a:gdLst/>
                <a:ahLst/>
                <a:cxnLst/>
                <a:rect l="l" t="t" r="r" b="b"/>
                <a:pathLst>
                  <a:path w="100785" h="104755" extrusionOk="0">
                    <a:moveTo>
                      <a:pt x="65151" y="104756"/>
                    </a:moveTo>
                    <a:cubicBezTo>
                      <a:pt x="40403" y="101165"/>
                      <a:pt x="17516" y="89554"/>
                      <a:pt x="0" y="71704"/>
                    </a:cubicBezTo>
                    <a:lnTo>
                      <a:pt x="39433" y="17030"/>
                    </a:lnTo>
                    <a:cubicBezTo>
                      <a:pt x="39433" y="17030"/>
                      <a:pt x="61627" y="-10973"/>
                      <a:pt x="90964" y="4838"/>
                    </a:cubicBezTo>
                    <a:cubicBezTo>
                      <a:pt x="90964" y="4838"/>
                      <a:pt x="113062" y="7220"/>
                      <a:pt x="90964" y="53511"/>
                    </a:cubicBezTo>
                    <a:cubicBezTo>
                      <a:pt x="83445" y="71113"/>
                      <a:pt x="74824" y="88230"/>
                      <a:pt x="65151" y="1047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3" name="Google Shape;513;p15"/>
              <p:cNvSpPr/>
              <p:nvPr/>
            </p:nvSpPr>
            <p:spPr>
              <a:xfrm>
                <a:off x="4524935" y="4525714"/>
                <a:ext cx="201012" cy="328692"/>
              </a:xfrm>
              <a:custGeom>
                <a:avLst/>
                <a:gdLst/>
                <a:ahLst/>
                <a:cxnLst/>
                <a:rect l="l" t="t" r="r" b="b"/>
                <a:pathLst>
                  <a:path w="201012" h="328692" extrusionOk="0">
                    <a:moveTo>
                      <a:pt x="3726" y="41904"/>
                    </a:moveTo>
                    <a:cubicBezTo>
                      <a:pt x="6992" y="22359"/>
                      <a:pt x="25260" y="8995"/>
                      <a:pt x="44874" y="11805"/>
                    </a:cubicBezTo>
                    <a:cubicBezTo>
                      <a:pt x="58646" y="2566"/>
                      <a:pt x="75264" y="-1454"/>
                      <a:pt x="91737" y="470"/>
                    </a:cubicBezTo>
                    <a:cubicBezTo>
                      <a:pt x="129170" y="4376"/>
                      <a:pt x="153649" y="29045"/>
                      <a:pt x="164984" y="66193"/>
                    </a:cubicBezTo>
                    <a:cubicBezTo>
                      <a:pt x="170544" y="84833"/>
                      <a:pt x="174245" y="103978"/>
                      <a:pt x="176033" y="123343"/>
                    </a:cubicBezTo>
                    <a:cubicBezTo>
                      <a:pt x="187272" y="206686"/>
                      <a:pt x="217562" y="272790"/>
                      <a:pt x="189273" y="297555"/>
                    </a:cubicBezTo>
                    <a:cubicBezTo>
                      <a:pt x="160983" y="322320"/>
                      <a:pt x="83450" y="338036"/>
                      <a:pt x="51065" y="322510"/>
                    </a:cubicBezTo>
                    <a:cubicBezTo>
                      <a:pt x="18680" y="306985"/>
                      <a:pt x="77735" y="163348"/>
                      <a:pt x="13632" y="83528"/>
                    </a:cubicBezTo>
                    <a:cubicBezTo>
                      <a:pt x="-1418" y="64574"/>
                      <a:pt x="-2847" y="51334"/>
                      <a:pt x="3726" y="41904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  <p:transition advTm="6443">
    <p:fade thruBlk="1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16"/>
          <p:cNvSpPr txBox="1">
            <a:spLocks noGrp="1"/>
          </p:cNvSpPr>
          <p:nvPr>
            <p:ph type="body" idx="1"/>
          </p:nvPr>
        </p:nvSpPr>
        <p:spPr>
          <a:xfrm>
            <a:off x="1002163" y="309188"/>
            <a:ext cx="4742700" cy="4161161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>
              <a:buNone/>
            </a:pPr>
            <a:r>
              <a:rPr lang="el-GR" dirty="0" smtClean="0"/>
              <a:t>῾</a:t>
            </a:r>
            <a:r>
              <a:rPr lang="en" dirty="0"/>
              <a:t> I don’t think you have a choice but to pull CO</a:t>
            </a:r>
            <a:r>
              <a:rPr lang="en" sz="2000" dirty="0"/>
              <a:t>2 </a:t>
            </a:r>
            <a:r>
              <a:rPr lang="en" dirty="0"/>
              <a:t>back that has already made it out, or is about to make it out, because we are not overnight shutting down all the coal plants </a:t>
            </a:r>
            <a:r>
              <a:rPr lang="el-GR" dirty="0" smtClean="0"/>
              <a:t>᾽</a:t>
            </a:r>
            <a:r>
              <a:rPr lang="en" sz="2400" dirty="0"/>
              <a:t>.</a:t>
            </a:r>
          </a:p>
          <a:p>
            <a:pPr marL="0" indent="0">
              <a:buNone/>
            </a:pPr>
            <a:r>
              <a:rPr lang="en" sz="2400" dirty="0"/>
              <a:t>			</a:t>
            </a:r>
            <a:r>
              <a:rPr lang="en" sz="2000" dirty="0"/>
              <a:t>Klaus Lackner</a:t>
            </a:r>
            <a:endParaRPr sz="2400" dirty="0"/>
          </a:p>
        </p:txBody>
      </p:sp>
      <p:sp>
        <p:nvSpPr>
          <p:cNvPr id="519" name="Google Shape;519;p16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fld id="{00000000-1234-1234-1234-123412341234}" type="slidenum">
              <a:rPr lang="en"/>
              <a:pPr/>
              <a:t>4</a:t>
            </a:fld>
            <a:endParaRPr/>
          </a:p>
        </p:txBody>
      </p:sp>
      <p:grpSp>
        <p:nvGrpSpPr>
          <p:cNvPr id="520" name="Google Shape;520;p16"/>
          <p:cNvGrpSpPr/>
          <p:nvPr/>
        </p:nvGrpSpPr>
        <p:grpSpPr>
          <a:xfrm>
            <a:off x="6230979" y="930400"/>
            <a:ext cx="2318495" cy="3612478"/>
            <a:chOff x="6661328" y="2103554"/>
            <a:chExt cx="850574" cy="1325339"/>
          </a:xfrm>
        </p:grpSpPr>
        <p:sp>
          <p:nvSpPr>
            <p:cNvPr id="521" name="Google Shape;521;p16"/>
            <p:cNvSpPr/>
            <p:nvPr/>
          </p:nvSpPr>
          <p:spPr>
            <a:xfrm>
              <a:off x="7216759" y="3070053"/>
              <a:ext cx="247057" cy="142875"/>
            </a:xfrm>
            <a:custGeom>
              <a:avLst/>
              <a:gdLst/>
              <a:ahLst/>
              <a:cxnLst/>
              <a:rect l="l" t="t" r="r" b="b"/>
              <a:pathLst>
                <a:path w="658819" h="381000" extrusionOk="0">
                  <a:moveTo>
                    <a:pt x="658819" y="190500"/>
                  </a:moveTo>
                  <a:cubicBezTo>
                    <a:pt x="658819" y="295710"/>
                    <a:pt x="511337" y="381000"/>
                    <a:pt x="329409" y="381000"/>
                  </a:cubicBezTo>
                  <a:cubicBezTo>
                    <a:pt x="147482" y="381000"/>
                    <a:pt x="0" y="295710"/>
                    <a:pt x="0" y="190500"/>
                  </a:cubicBezTo>
                  <a:cubicBezTo>
                    <a:pt x="0" y="85290"/>
                    <a:pt x="147481" y="0"/>
                    <a:pt x="329409" y="0"/>
                  </a:cubicBezTo>
                  <a:cubicBezTo>
                    <a:pt x="511337" y="0"/>
                    <a:pt x="658819" y="85290"/>
                    <a:pt x="658819" y="190500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" name="Google Shape;522;p16"/>
            <p:cNvSpPr/>
            <p:nvPr/>
          </p:nvSpPr>
          <p:spPr>
            <a:xfrm>
              <a:off x="7342016" y="3123138"/>
              <a:ext cx="71660" cy="55453"/>
            </a:xfrm>
            <a:custGeom>
              <a:avLst/>
              <a:gdLst/>
              <a:ahLst/>
              <a:cxnLst/>
              <a:rect l="l" t="t" r="r" b="b"/>
              <a:pathLst>
                <a:path w="191092" h="147874" extrusionOk="0">
                  <a:moveTo>
                    <a:pt x="175923" y="5"/>
                  </a:moveTo>
                  <a:cubicBezTo>
                    <a:pt x="153005" y="19055"/>
                    <a:pt x="118866" y="1625"/>
                    <a:pt x="117534" y="3339"/>
                  </a:cubicBezTo>
                  <a:cubicBezTo>
                    <a:pt x="90651" y="28352"/>
                    <a:pt x="62427" y="51879"/>
                    <a:pt x="32995" y="73824"/>
                  </a:cubicBezTo>
                  <a:cubicBezTo>
                    <a:pt x="18731" y="85064"/>
                    <a:pt x="-3522" y="100113"/>
                    <a:pt x="472" y="121449"/>
                  </a:cubicBezTo>
                  <a:cubicBezTo>
                    <a:pt x="7699" y="160121"/>
                    <a:pt x="69511" y="148214"/>
                    <a:pt x="92810" y="136403"/>
                  </a:cubicBezTo>
                  <a:cubicBezTo>
                    <a:pt x="116108" y="124592"/>
                    <a:pt x="135127" y="104971"/>
                    <a:pt x="157189" y="91255"/>
                  </a:cubicBezTo>
                  <a:cubicBezTo>
                    <a:pt x="172975" y="81730"/>
                    <a:pt x="188475" y="76396"/>
                    <a:pt x="190948" y="56489"/>
                  </a:cubicBezTo>
                  <a:cubicBezTo>
                    <a:pt x="192564" y="44678"/>
                    <a:pt x="180202" y="-566"/>
                    <a:pt x="175923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" name="Google Shape;523;p16"/>
            <p:cNvSpPr/>
            <p:nvPr/>
          </p:nvSpPr>
          <p:spPr>
            <a:xfrm>
              <a:off x="7342406" y="3141358"/>
              <a:ext cx="71304" cy="37263"/>
            </a:xfrm>
            <a:custGeom>
              <a:avLst/>
              <a:gdLst/>
              <a:ahLst/>
              <a:cxnLst/>
              <a:rect l="l" t="t" r="r" b="b"/>
              <a:pathLst>
                <a:path w="190145" h="99367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9" y="47911"/>
                    <a:pt x="113639" y="68104"/>
                    <a:pt x="90340" y="79915"/>
                  </a:cubicBezTo>
                  <a:cubicBezTo>
                    <a:pt x="68849" y="90774"/>
                    <a:pt x="15120" y="101632"/>
                    <a:pt x="0" y="74009"/>
                  </a:cubicBezTo>
                  <a:cubicBezTo>
                    <a:pt x="8178" y="111347"/>
                    <a:pt x="68849" y="99632"/>
                    <a:pt x="91957" y="87916"/>
                  </a:cubicBezTo>
                  <a:cubicBezTo>
                    <a:pt x="115065" y="76200"/>
                    <a:pt x="134275" y="56483"/>
                    <a:pt x="156336" y="42767"/>
                  </a:cubicBezTo>
                  <a:cubicBezTo>
                    <a:pt x="172122" y="33242"/>
                    <a:pt x="187623" y="27908"/>
                    <a:pt x="190095" y="8001"/>
                  </a:cubicBezTo>
                  <a:cubicBezTo>
                    <a:pt x="190229" y="5325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4" name="Google Shape;524;p16"/>
            <p:cNvSpPr/>
            <p:nvPr/>
          </p:nvSpPr>
          <p:spPr>
            <a:xfrm>
              <a:off x="7268719" y="3095364"/>
              <a:ext cx="71613" cy="53417"/>
            </a:xfrm>
            <a:custGeom>
              <a:avLst/>
              <a:gdLst/>
              <a:ahLst/>
              <a:cxnLst/>
              <a:rect l="l" t="t" r="r" b="b"/>
              <a:pathLst>
                <a:path w="190969" h="142446" extrusionOk="0">
                  <a:moveTo>
                    <a:pt x="173186" y="102"/>
                  </a:moveTo>
                  <a:cubicBezTo>
                    <a:pt x="150268" y="19152"/>
                    <a:pt x="110138" y="-1613"/>
                    <a:pt x="108522" y="102"/>
                  </a:cubicBezTo>
                  <a:cubicBezTo>
                    <a:pt x="84624" y="24276"/>
                    <a:pt x="59386" y="47079"/>
                    <a:pt x="32921" y="68396"/>
                  </a:cubicBezTo>
                  <a:cubicBezTo>
                    <a:pt x="18657" y="79636"/>
                    <a:pt x="-3596" y="94685"/>
                    <a:pt x="493" y="116021"/>
                  </a:cubicBezTo>
                  <a:cubicBezTo>
                    <a:pt x="7626" y="154693"/>
                    <a:pt x="69437" y="142786"/>
                    <a:pt x="92736" y="130975"/>
                  </a:cubicBezTo>
                  <a:cubicBezTo>
                    <a:pt x="116034" y="119164"/>
                    <a:pt x="135148" y="99543"/>
                    <a:pt x="157210" y="85827"/>
                  </a:cubicBezTo>
                  <a:cubicBezTo>
                    <a:pt x="172901" y="76302"/>
                    <a:pt x="188402" y="70968"/>
                    <a:pt x="190874" y="51061"/>
                  </a:cubicBezTo>
                  <a:cubicBezTo>
                    <a:pt x="192300" y="39249"/>
                    <a:pt x="177275" y="-374"/>
                    <a:pt x="173186" y="10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" name="Google Shape;525;p16"/>
            <p:cNvSpPr/>
            <p:nvPr/>
          </p:nvSpPr>
          <p:spPr>
            <a:xfrm>
              <a:off x="7268869" y="3112444"/>
              <a:ext cx="71304" cy="37267"/>
            </a:xfrm>
            <a:custGeom>
              <a:avLst/>
              <a:gdLst/>
              <a:ahLst/>
              <a:cxnLst/>
              <a:rect l="l" t="t" r="r" b="b"/>
              <a:pathLst>
                <a:path w="190145" h="99378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8" y="48006"/>
                    <a:pt x="113639" y="68104"/>
                    <a:pt x="90340" y="79915"/>
                  </a:cubicBezTo>
                  <a:cubicBezTo>
                    <a:pt x="68849" y="90869"/>
                    <a:pt x="15120" y="101727"/>
                    <a:pt x="0" y="74104"/>
                  </a:cubicBezTo>
                  <a:cubicBezTo>
                    <a:pt x="8178" y="111347"/>
                    <a:pt x="68944" y="99631"/>
                    <a:pt x="91957" y="87916"/>
                  </a:cubicBezTo>
                  <a:cubicBezTo>
                    <a:pt x="114970" y="76200"/>
                    <a:pt x="134274" y="56579"/>
                    <a:pt x="156431" y="42767"/>
                  </a:cubicBezTo>
                  <a:cubicBezTo>
                    <a:pt x="172122" y="33242"/>
                    <a:pt x="187622" y="27908"/>
                    <a:pt x="190095" y="8001"/>
                  </a:cubicBezTo>
                  <a:cubicBezTo>
                    <a:pt x="190228" y="5324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" name="Google Shape;526;p16"/>
            <p:cNvSpPr/>
            <p:nvPr/>
          </p:nvSpPr>
          <p:spPr>
            <a:xfrm>
              <a:off x="7286737" y="2775175"/>
              <a:ext cx="123184" cy="353826"/>
            </a:xfrm>
            <a:custGeom>
              <a:avLst/>
              <a:gdLst/>
              <a:ahLst/>
              <a:cxnLst/>
              <a:rect l="l" t="t" r="r" b="b"/>
              <a:pathLst>
                <a:path w="328490" h="943536" extrusionOk="0">
                  <a:moveTo>
                    <a:pt x="324560" y="81915"/>
                  </a:moveTo>
                  <a:cubicBezTo>
                    <a:pt x="323514" y="116681"/>
                    <a:pt x="312673" y="267367"/>
                    <a:pt x="307918" y="347091"/>
                  </a:cubicBezTo>
                  <a:cubicBezTo>
                    <a:pt x="303163" y="426815"/>
                    <a:pt x="301927" y="524637"/>
                    <a:pt x="301927" y="524637"/>
                  </a:cubicBezTo>
                  <a:cubicBezTo>
                    <a:pt x="301927" y="524637"/>
                    <a:pt x="315716" y="582740"/>
                    <a:pt x="324560" y="651034"/>
                  </a:cubicBezTo>
                  <a:cubicBezTo>
                    <a:pt x="333403" y="719328"/>
                    <a:pt x="324560" y="934879"/>
                    <a:pt x="324560" y="934879"/>
                  </a:cubicBezTo>
                  <a:cubicBezTo>
                    <a:pt x="306701" y="946423"/>
                    <a:pt x="283745" y="946423"/>
                    <a:pt x="265886" y="934879"/>
                  </a:cubicBezTo>
                  <a:cubicBezTo>
                    <a:pt x="265886" y="934879"/>
                    <a:pt x="229274" y="762381"/>
                    <a:pt x="212252" y="684657"/>
                  </a:cubicBezTo>
                  <a:cubicBezTo>
                    <a:pt x="195230" y="606933"/>
                    <a:pt x="192378" y="562166"/>
                    <a:pt x="183724" y="513969"/>
                  </a:cubicBezTo>
                  <a:cubicBezTo>
                    <a:pt x="173073" y="455676"/>
                    <a:pt x="150060" y="183642"/>
                    <a:pt x="150060" y="183642"/>
                  </a:cubicBezTo>
                  <a:lnTo>
                    <a:pt x="140551" y="184214"/>
                  </a:lnTo>
                  <a:lnTo>
                    <a:pt x="116206" y="491490"/>
                  </a:lnTo>
                  <a:cubicBezTo>
                    <a:pt x="123766" y="514131"/>
                    <a:pt x="128959" y="537496"/>
                    <a:pt x="131707" y="561213"/>
                  </a:cubicBezTo>
                  <a:cubicBezTo>
                    <a:pt x="138363" y="611219"/>
                    <a:pt x="124670" y="862870"/>
                    <a:pt x="124670" y="862870"/>
                  </a:cubicBezTo>
                  <a:cubicBezTo>
                    <a:pt x="104700" y="873966"/>
                    <a:pt x="80213" y="872938"/>
                    <a:pt x="61241" y="860203"/>
                  </a:cubicBezTo>
                  <a:cubicBezTo>
                    <a:pt x="61241" y="860203"/>
                    <a:pt x="0" y="526828"/>
                    <a:pt x="0" y="476250"/>
                  </a:cubicBezTo>
                  <a:cubicBezTo>
                    <a:pt x="0" y="442722"/>
                    <a:pt x="5706" y="0"/>
                    <a:pt x="5706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" name="Google Shape;527;p16"/>
            <p:cNvSpPr/>
            <p:nvPr/>
          </p:nvSpPr>
          <p:spPr>
            <a:xfrm>
              <a:off x="7314533" y="2554952"/>
              <a:ext cx="78868" cy="76871"/>
            </a:xfrm>
            <a:custGeom>
              <a:avLst/>
              <a:gdLst/>
              <a:ahLst/>
              <a:cxnLst/>
              <a:rect l="l" t="t" r="r" b="b"/>
              <a:pathLst>
                <a:path w="210314" h="204988" extrusionOk="0">
                  <a:moveTo>
                    <a:pt x="167279" y="0"/>
                  </a:moveTo>
                  <a:cubicBezTo>
                    <a:pt x="167279" y="0"/>
                    <a:pt x="163380" y="75629"/>
                    <a:pt x="165092" y="82391"/>
                  </a:cubicBezTo>
                  <a:cubicBezTo>
                    <a:pt x="166804" y="89154"/>
                    <a:pt x="199707" y="110966"/>
                    <a:pt x="209312" y="119158"/>
                  </a:cubicBezTo>
                  <a:cubicBezTo>
                    <a:pt x="218916" y="127349"/>
                    <a:pt x="157104" y="188214"/>
                    <a:pt x="127054" y="202025"/>
                  </a:cubicBezTo>
                  <a:cubicBezTo>
                    <a:pt x="97004" y="215836"/>
                    <a:pt x="1719" y="179451"/>
                    <a:pt x="102" y="132588"/>
                  </a:cubicBezTo>
                  <a:cubicBezTo>
                    <a:pt x="-1515" y="85725"/>
                    <a:pt x="16363" y="46387"/>
                    <a:pt x="31008" y="44291"/>
                  </a:cubicBezTo>
                  <a:cubicBezTo>
                    <a:pt x="45653" y="42196"/>
                    <a:pt x="167279" y="0"/>
                    <a:pt x="167279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" name="Google Shape;528;p16"/>
            <p:cNvSpPr/>
            <p:nvPr/>
          </p:nvSpPr>
          <p:spPr>
            <a:xfrm>
              <a:off x="7190170" y="2579409"/>
              <a:ext cx="118999" cy="169986"/>
            </a:xfrm>
            <a:custGeom>
              <a:avLst/>
              <a:gdLst/>
              <a:ahLst/>
              <a:cxnLst/>
              <a:rect l="l" t="t" r="r" b="b"/>
              <a:pathLst>
                <a:path w="317332" h="453297" extrusionOk="0">
                  <a:moveTo>
                    <a:pt x="317332" y="2194"/>
                  </a:moveTo>
                  <a:cubicBezTo>
                    <a:pt x="317332" y="2194"/>
                    <a:pt x="296887" y="-29144"/>
                    <a:pt x="222237" y="145069"/>
                  </a:cubicBezTo>
                  <a:cubicBezTo>
                    <a:pt x="147588" y="319281"/>
                    <a:pt x="101562" y="365001"/>
                    <a:pt x="68088" y="408340"/>
                  </a:cubicBezTo>
                  <a:cubicBezTo>
                    <a:pt x="37848" y="447773"/>
                    <a:pt x="22918" y="385099"/>
                    <a:pt x="22918" y="385099"/>
                  </a:cubicBezTo>
                  <a:cubicBezTo>
                    <a:pt x="22918" y="385099"/>
                    <a:pt x="46977" y="354714"/>
                    <a:pt x="26912" y="354714"/>
                  </a:cubicBezTo>
                  <a:cubicBezTo>
                    <a:pt x="15691" y="355381"/>
                    <a:pt x="0" y="378526"/>
                    <a:pt x="0" y="378526"/>
                  </a:cubicBezTo>
                  <a:lnTo>
                    <a:pt x="25581" y="419484"/>
                  </a:lnTo>
                  <a:lnTo>
                    <a:pt x="92147" y="453298"/>
                  </a:lnTo>
                  <a:cubicBezTo>
                    <a:pt x="92147" y="453298"/>
                    <a:pt x="173644" y="378241"/>
                    <a:pt x="199985" y="331949"/>
                  </a:cubicBezTo>
                  <a:cubicBezTo>
                    <a:pt x="228514" y="295468"/>
                    <a:pt x="271211" y="223078"/>
                    <a:pt x="271211" y="223078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9" name="Google Shape;529;p16"/>
            <p:cNvSpPr/>
            <p:nvPr/>
          </p:nvSpPr>
          <p:spPr>
            <a:xfrm>
              <a:off x="7180686" y="2720915"/>
              <a:ext cx="56790" cy="37169"/>
            </a:xfrm>
            <a:custGeom>
              <a:avLst/>
              <a:gdLst/>
              <a:ahLst/>
              <a:cxnLst/>
              <a:rect l="l" t="t" r="r" b="b"/>
              <a:pathLst>
                <a:path w="151441" h="99116" extrusionOk="0">
                  <a:moveTo>
                    <a:pt x="25622" y="35807"/>
                  </a:moveTo>
                  <a:cubicBezTo>
                    <a:pt x="24861" y="35236"/>
                    <a:pt x="4986" y="12090"/>
                    <a:pt x="4986" y="12090"/>
                  </a:cubicBezTo>
                  <a:cubicBezTo>
                    <a:pt x="4986" y="12090"/>
                    <a:pt x="-6901" y="1708"/>
                    <a:pt x="6032" y="946"/>
                  </a:cubicBezTo>
                  <a:cubicBezTo>
                    <a:pt x="18965" y="184"/>
                    <a:pt x="65086" y="89"/>
                    <a:pt x="65086" y="89"/>
                  </a:cubicBezTo>
                  <a:cubicBezTo>
                    <a:pt x="69803" y="-369"/>
                    <a:pt x="74510" y="955"/>
                    <a:pt x="78305" y="3803"/>
                  </a:cubicBezTo>
                  <a:cubicBezTo>
                    <a:pt x="84105" y="8375"/>
                    <a:pt x="150957" y="93148"/>
                    <a:pt x="150957" y="93148"/>
                  </a:cubicBezTo>
                  <a:cubicBezTo>
                    <a:pt x="150957" y="93148"/>
                    <a:pt x="153905" y="98291"/>
                    <a:pt x="145252" y="98863"/>
                  </a:cubicBezTo>
                  <a:cubicBezTo>
                    <a:pt x="136598" y="99434"/>
                    <a:pt x="80587" y="98863"/>
                    <a:pt x="80587" y="98863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" name="Google Shape;530;p16"/>
            <p:cNvSpPr/>
            <p:nvPr/>
          </p:nvSpPr>
          <p:spPr>
            <a:xfrm>
              <a:off x="7182331" y="2728860"/>
              <a:ext cx="37082" cy="30910"/>
            </a:xfrm>
            <a:custGeom>
              <a:avLst/>
              <a:gdLst/>
              <a:ahLst/>
              <a:cxnLst/>
              <a:rect l="l" t="t" r="r" b="b"/>
              <a:pathLst>
                <a:path w="98885" h="82426" extrusionOk="0">
                  <a:moveTo>
                    <a:pt x="15807" y="295"/>
                  </a:moveTo>
                  <a:cubicBezTo>
                    <a:pt x="15807" y="295"/>
                    <a:pt x="-3878" y="-3420"/>
                    <a:pt x="687" y="15534"/>
                  </a:cubicBezTo>
                  <a:cubicBezTo>
                    <a:pt x="5251" y="34489"/>
                    <a:pt x="33495" y="54111"/>
                    <a:pt x="33495" y="54111"/>
                  </a:cubicBezTo>
                  <a:lnTo>
                    <a:pt x="62974" y="78876"/>
                  </a:lnTo>
                  <a:cubicBezTo>
                    <a:pt x="70334" y="83610"/>
                    <a:pt x="79768" y="83610"/>
                    <a:pt x="87128" y="78876"/>
                  </a:cubicBezTo>
                  <a:cubicBezTo>
                    <a:pt x="94736" y="74113"/>
                    <a:pt x="105387" y="61159"/>
                    <a:pt x="93690" y="48872"/>
                  </a:cubicBezTo>
                  <a:cubicBezTo>
                    <a:pt x="81993" y="36585"/>
                    <a:pt x="71533" y="9629"/>
                    <a:pt x="41673" y="10772"/>
                  </a:cubicBezTo>
                  <a:cubicBezTo>
                    <a:pt x="41673" y="10772"/>
                    <a:pt x="40056" y="3628"/>
                    <a:pt x="22654" y="1247"/>
                  </a:cubicBezTo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" name="Google Shape;531;p16"/>
            <p:cNvSpPr/>
            <p:nvPr/>
          </p:nvSpPr>
          <p:spPr>
            <a:xfrm>
              <a:off x="7286654" y="2565698"/>
              <a:ext cx="128280" cy="258276"/>
            </a:xfrm>
            <a:custGeom>
              <a:avLst/>
              <a:gdLst/>
              <a:ahLst/>
              <a:cxnLst/>
              <a:rect l="l" t="t" r="r" b="b"/>
              <a:pathLst>
                <a:path w="342080" h="688737" extrusionOk="0">
                  <a:moveTo>
                    <a:pt x="250227" y="66733"/>
                  </a:moveTo>
                  <a:cubicBezTo>
                    <a:pt x="250227" y="66733"/>
                    <a:pt x="195357" y="148457"/>
                    <a:pt x="118901" y="156172"/>
                  </a:cubicBezTo>
                  <a:cubicBezTo>
                    <a:pt x="94841" y="132360"/>
                    <a:pt x="92654" y="47683"/>
                    <a:pt x="126033" y="20632"/>
                  </a:cubicBezTo>
                  <a:cubicBezTo>
                    <a:pt x="126033" y="20632"/>
                    <a:pt x="95317" y="-4229"/>
                    <a:pt x="74301" y="629"/>
                  </a:cubicBezTo>
                  <a:cubicBezTo>
                    <a:pt x="49433" y="14088"/>
                    <a:pt x="30395" y="36272"/>
                    <a:pt x="20857" y="62923"/>
                  </a:cubicBezTo>
                  <a:cubicBezTo>
                    <a:pt x="6783" y="106071"/>
                    <a:pt x="-1110" y="155792"/>
                    <a:pt x="126" y="236087"/>
                  </a:cubicBezTo>
                  <a:cubicBezTo>
                    <a:pt x="1363" y="316383"/>
                    <a:pt x="126" y="561557"/>
                    <a:pt x="126" y="561557"/>
                  </a:cubicBezTo>
                  <a:cubicBezTo>
                    <a:pt x="126" y="561557"/>
                    <a:pt x="10967" y="613468"/>
                    <a:pt x="80102" y="652044"/>
                  </a:cubicBezTo>
                  <a:cubicBezTo>
                    <a:pt x="149236" y="690620"/>
                    <a:pt x="200207" y="694335"/>
                    <a:pt x="247754" y="683381"/>
                  </a:cubicBezTo>
                  <a:cubicBezTo>
                    <a:pt x="286458" y="674333"/>
                    <a:pt x="318410" y="660712"/>
                    <a:pt x="331723" y="632613"/>
                  </a:cubicBezTo>
                  <a:cubicBezTo>
                    <a:pt x="328300" y="576320"/>
                    <a:pt x="303195" y="429540"/>
                    <a:pt x="312704" y="358769"/>
                  </a:cubicBezTo>
                  <a:cubicBezTo>
                    <a:pt x="322214" y="287999"/>
                    <a:pt x="336954" y="234944"/>
                    <a:pt x="341233" y="177794"/>
                  </a:cubicBezTo>
                  <a:cubicBezTo>
                    <a:pt x="345512" y="120644"/>
                    <a:pt x="333625" y="121692"/>
                    <a:pt x="305001" y="101594"/>
                  </a:cubicBezTo>
                  <a:cubicBezTo>
                    <a:pt x="287618" y="88650"/>
                    <a:pt x="269312" y="77001"/>
                    <a:pt x="250227" y="6673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" name="Google Shape;532;p16"/>
            <p:cNvSpPr/>
            <p:nvPr/>
          </p:nvSpPr>
          <p:spPr>
            <a:xfrm>
              <a:off x="7391109" y="2618517"/>
              <a:ext cx="49710" cy="228160"/>
            </a:xfrm>
            <a:custGeom>
              <a:avLst/>
              <a:gdLst/>
              <a:ahLst/>
              <a:cxnLst/>
              <a:rect l="l" t="t" r="r" b="b"/>
              <a:pathLst>
                <a:path w="132559" h="608427" extrusionOk="0">
                  <a:moveTo>
                    <a:pt x="1779" y="533694"/>
                  </a:moveTo>
                  <a:cubicBezTo>
                    <a:pt x="13190" y="520931"/>
                    <a:pt x="32779" y="450160"/>
                    <a:pt x="44001" y="405488"/>
                  </a:cubicBezTo>
                  <a:cubicBezTo>
                    <a:pt x="54832" y="355339"/>
                    <a:pt x="57019" y="303694"/>
                    <a:pt x="50467" y="252802"/>
                  </a:cubicBezTo>
                  <a:cubicBezTo>
                    <a:pt x="40387" y="191842"/>
                    <a:pt x="12429" y="107451"/>
                    <a:pt x="4536" y="72494"/>
                  </a:cubicBezTo>
                  <a:cubicBezTo>
                    <a:pt x="-3357" y="37537"/>
                    <a:pt x="7104" y="22678"/>
                    <a:pt x="22604" y="8581"/>
                  </a:cubicBezTo>
                  <a:cubicBezTo>
                    <a:pt x="40767" y="-7993"/>
                    <a:pt x="67870" y="-3040"/>
                    <a:pt x="85367" y="45538"/>
                  </a:cubicBezTo>
                  <a:cubicBezTo>
                    <a:pt x="108199" y="112727"/>
                    <a:pt x="123538" y="182231"/>
                    <a:pt x="131108" y="252802"/>
                  </a:cubicBezTo>
                  <a:cubicBezTo>
                    <a:pt x="135206" y="305361"/>
                    <a:pt x="130614" y="358234"/>
                    <a:pt x="117509" y="409298"/>
                  </a:cubicBezTo>
                  <a:cubicBezTo>
                    <a:pt x="105813" y="456923"/>
                    <a:pt x="88981" y="491403"/>
                    <a:pt x="66728" y="535028"/>
                  </a:cubicBezTo>
                  <a:cubicBezTo>
                    <a:pt x="60737" y="546839"/>
                    <a:pt x="47044" y="580081"/>
                    <a:pt x="38200" y="604084"/>
                  </a:cubicBezTo>
                  <a:cubicBezTo>
                    <a:pt x="29356" y="628087"/>
                    <a:pt x="-8587" y="545315"/>
                    <a:pt x="1779" y="53369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" name="Google Shape;533;p16"/>
            <p:cNvSpPr/>
            <p:nvPr/>
          </p:nvSpPr>
          <p:spPr>
            <a:xfrm>
              <a:off x="7311279" y="2475275"/>
              <a:ext cx="85098" cy="103818"/>
            </a:xfrm>
            <a:custGeom>
              <a:avLst/>
              <a:gdLst/>
              <a:ahLst/>
              <a:cxnLst/>
              <a:rect l="l" t="t" r="r" b="b"/>
              <a:pathLst>
                <a:path w="226927" h="276849" extrusionOk="0">
                  <a:moveTo>
                    <a:pt x="4992" y="100093"/>
                  </a:moveTo>
                  <a:lnTo>
                    <a:pt x="4992" y="100093"/>
                  </a:lnTo>
                  <a:cubicBezTo>
                    <a:pt x="14026" y="41324"/>
                    <a:pt x="56248" y="-3158"/>
                    <a:pt x="116729" y="176"/>
                  </a:cubicBezTo>
                  <a:cubicBezTo>
                    <a:pt x="180871" y="3548"/>
                    <a:pt x="230140" y="58374"/>
                    <a:pt x="226764" y="122620"/>
                  </a:cubicBezTo>
                  <a:cubicBezTo>
                    <a:pt x="224862" y="159005"/>
                    <a:pt x="206061" y="192400"/>
                    <a:pt x="175973" y="212869"/>
                  </a:cubicBezTo>
                  <a:cubicBezTo>
                    <a:pt x="173795" y="221746"/>
                    <a:pt x="170610" y="230347"/>
                    <a:pt x="166464" y="238491"/>
                  </a:cubicBezTo>
                  <a:cubicBezTo>
                    <a:pt x="145067" y="263542"/>
                    <a:pt x="80403" y="279068"/>
                    <a:pt x="61859" y="276591"/>
                  </a:cubicBezTo>
                  <a:cubicBezTo>
                    <a:pt x="37990" y="273162"/>
                    <a:pt x="25152" y="263161"/>
                    <a:pt x="13741" y="237062"/>
                  </a:cubicBezTo>
                  <a:cubicBezTo>
                    <a:pt x="-6229" y="190771"/>
                    <a:pt x="47" y="129144"/>
                    <a:pt x="4992" y="100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" name="Google Shape;534;p16"/>
            <p:cNvSpPr/>
            <p:nvPr/>
          </p:nvSpPr>
          <p:spPr>
            <a:xfrm>
              <a:off x="7314515" y="2466234"/>
              <a:ext cx="89964" cy="88884"/>
            </a:xfrm>
            <a:custGeom>
              <a:avLst/>
              <a:gdLst/>
              <a:ahLst/>
              <a:cxnLst/>
              <a:rect l="l" t="t" r="r" b="b"/>
              <a:pathLst>
                <a:path w="239905" h="237025" extrusionOk="0">
                  <a:moveTo>
                    <a:pt x="167327" y="237026"/>
                  </a:moveTo>
                  <a:lnTo>
                    <a:pt x="167327" y="237026"/>
                  </a:lnTo>
                  <a:lnTo>
                    <a:pt x="161811" y="185781"/>
                  </a:lnTo>
                  <a:cubicBezTo>
                    <a:pt x="161811" y="185781"/>
                    <a:pt x="203558" y="77387"/>
                    <a:pt x="104754" y="98151"/>
                  </a:cubicBezTo>
                  <a:cubicBezTo>
                    <a:pt x="39519" y="111962"/>
                    <a:pt x="23163" y="117868"/>
                    <a:pt x="3383" y="74053"/>
                  </a:cubicBezTo>
                  <a:cubicBezTo>
                    <a:pt x="-16397" y="30238"/>
                    <a:pt x="53498" y="-9100"/>
                    <a:pt x="136516" y="1853"/>
                  </a:cubicBezTo>
                  <a:cubicBezTo>
                    <a:pt x="196036" y="7797"/>
                    <a:pt x="241026" y="58537"/>
                    <a:pt x="239884" y="118439"/>
                  </a:cubicBezTo>
                  <a:cubicBezTo>
                    <a:pt x="237222" y="150729"/>
                    <a:pt x="228663" y="215975"/>
                    <a:pt x="167327" y="23702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" name="Google Shape;535;p16"/>
            <p:cNvSpPr/>
            <p:nvPr/>
          </p:nvSpPr>
          <p:spPr>
            <a:xfrm>
              <a:off x="7384763" y="2604603"/>
              <a:ext cx="55737" cy="75876"/>
            </a:xfrm>
            <a:custGeom>
              <a:avLst/>
              <a:gdLst/>
              <a:ahLst/>
              <a:cxnLst/>
              <a:rect l="l" t="t" r="r" b="b"/>
              <a:pathLst>
                <a:path w="148633" h="202336" extrusionOk="0">
                  <a:moveTo>
                    <a:pt x="148634" y="161388"/>
                  </a:moveTo>
                  <a:cubicBezTo>
                    <a:pt x="148634" y="161388"/>
                    <a:pt x="94810" y="215109"/>
                    <a:pt x="31001" y="199488"/>
                  </a:cubicBezTo>
                  <a:cubicBezTo>
                    <a:pt x="21491" y="193297"/>
                    <a:pt x="0" y="67757"/>
                    <a:pt x="0" y="67757"/>
                  </a:cubicBezTo>
                  <a:cubicBezTo>
                    <a:pt x="0" y="67757"/>
                    <a:pt x="0" y="-1775"/>
                    <a:pt x="53253" y="35"/>
                  </a:cubicBezTo>
                  <a:cubicBezTo>
                    <a:pt x="106506" y="1844"/>
                    <a:pt x="148634" y="161388"/>
                    <a:pt x="148634" y="16138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" name="Google Shape;536;p16"/>
            <p:cNvSpPr/>
            <p:nvPr/>
          </p:nvSpPr>
          <p:spPr>
            <a:xfrm>
              <a:off x="7269438" y="2565933"/>
              <a:ext cx="45289" cy="73030"/>
            </a:xfrm>
            <a:custGeom>
              <a:avLst/>
              <a:gdLst/>
              <a:ahLst/>
              <a:cxnLst/>
              <a:rect l="l" t="t" r="r" b="b"/>
              <a:pathLst>
                <a:path w="120770" h="194746" extrusionOk="0">
                  <a:moveTo>
                    <a:pt x="46502" y="194215"/>
                  </a:moveTo>
                  <a:cubicBezTo>
                    <a:pt x="46502" y="194215"/>
                    <a:pt x="11602" y="198596"/>
                    <a:pt x="0" y="182213"/>
                  </a:cubicBezTo>
                  <a:cubicBezTo>
                    <a:pt x="2092" y="153638"/>
                    <a:pt x="48594" y="7906"/>
                    <a:pt x="120771" y="0"/>
                  </a:cubicBezTo>
                  <a:cubicBezTo>
                    <a:pt x="103197" y="15916"/>
                    <a:pt x="88011" y="34300"/>
                    <a:pt x="75696" y="54578"/>
                  </a:cubicBezTo>
                  <a:cubicBezTo>
                    <a:pt x="49925" y="97345"/>
                    <a:pt x="46502" y="194215"/>
                    <a:pt x="46502" y="19421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" name="Google Shape;537;p16"/>
            <p:cNvSpPr/>
            <p:nvPr/>
          </p:nvSpPr>
          <p:spPr>
            <a:xfrm>
              <a:off x="6661328" y="3286571"/>
              <a:ext cx="246169" cy="142323"/>
            </a:xfrm>
            <a:custGeom>
              <a:avLst/>
              <a:gdLst/>
              <a:ahLst/>
              <a:cxnLst/>
              <a:rect l="l" t="t" r="r" b="b"/>
              <a:pathLst>
                <a:path w="657677" h="380237" extrusionOk="0">
                  <a:moveTo>
                    <a:pt x="657678" y="190119"/>
                  </a:moveTo>
                  <a:cubicBezTo>
                    <a:pt x="657678" y="295119"/>
                    <a:pt x="510452" y="380238"/>
                    <a:pt x="328839" y="380238"/>
                  </a:cubicBezTo>
                  <a:cubicBezTo>
                    <a:pt x="147226" y="380238"/>
                    <a:pt x="0" y="295119"/>
                    <a:pt x="0" y="190119"/>
                  </a:cubicBezTo>
                  <a:cubicBezTo>
                    <a:pt x="0" y="85119"/>
                    <a:pt x="147226" y="0"/>
                    <a:pt x="328839" y="0"/>
                  </a:cubicBezTo>
                  <a:cubicBezTo>
                    <a:pt x="510452" y="0"/>
                    <a:pt x="657678" y="85119"/>
                    <a:pt x="657678" y="190119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8" name="Google Shape;538;p16"/>
            <p:cNvSpPr/>
            <p:nvPr/>
          </p:nvSpPr>
          <p:spPr>
            <a:xfrm>
              <a:off x="6681151" y="2824698"/>
              <a:ext cx="58982" cy="128668"/>
            </a:xfrm>
            <a:custGeom>
              <a:avLst/>
              <a:gdLst/>
              <a:ahLst/>
              <a:cxnLst/>
              <a:rect l="l" t="t" r="r" b="b"/>
              <a:pathLst>
                <a:path w="157580" h="343757" extrusionOk="0">
                  <a:moveTo>
                    <a:pt x="34717" y="0"/>
                  </a:moveTo>
                  <a:cubicBezTo>
                    <a:pt x="31009" y="32004"/>
                    <a:pt x="-7029" y="170021"/>
                    <a:pt x="1149" y="217361"/>
                  </a:cubicBezTo>
                  <a:cubicBezTo>
                    <a:pt x="9327" y="264700"/>
                    <a:pt x="139512" y="343757"/>
                    <a:pt x="139512" y="343757"/>
                  </a:cubicBezTo>
                  <a:lnTo>
                    <a:pt x="157580" y="262795"/>
                  </a:lnTo>
                  <a:lnTo>
                    <a:pt x="85403" y="192024"/>
                  </a:lnTo>
                  <a:lnTo>
                    <a:pt x="104898" y="57912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9" name="Google Shape;539;p16"/>
            <p:cNvSpPr/>
            <p:nvPr/>
          </p:nvSpPr>
          <p:spPr>
            <a:xfrm>
              <a:off x="6689412" y="2771791"/>
              <a:ext cx="42428" cy="81725"/>
            </a:xfrm>
            <a:custGeom>
              <a:avLst/>
              <a:gdLst/>
              <a:ahLst/>
              <a:cxnLst/>
              <a:rect l="l" t="t" r="r" b="b"/>
              <a:pathLst>
                <a:path w="113353" h="218341" extrusionOk="0">
                  <a:moveTo>
                    <a:pt x="113353" y="5238"/>
                  </a:moveTo>
                  <a:cubicBezTo>
                    <a:pt x="87120" y="-6849"/>
                    <a:pt x="56006" y="2599"/>
                    <a:pt x="40891" y="27240"/>
                  </a:cubicBezTo>
                  <a:cubicBezTo>
                    <a:pt x="21872" y="59054"/>
                    <a:pt x="1807" y="168020"/>
                    <a:pt x="0" y="186689"/>
                  </a:cubicBezTo>
                  <a:cubicBezTo>
                    <a:pt x="0" y="186689"/>
                    <a:pt x="26912" y="223836"/>
                    <a:pt x="67232" y="21764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0" name="Google Shape;540;p16"/>
            <p:cNvSpPr/>
            <p:nvPr/>
          </p:nvSpPr>
          <p:spPr>
            <a:xfrm>
              <a:off x="6782889" y="3337575"/>
              <a:ext cx="91454" cy="51556"/>
            </a:xfrm>
            <a:custGeom>
              <a:avLst/>
              <a:gdLst/>
              <a:ahLst/>
              <a:cxnLst/>
              <a:rect l="l" t="t" r="r" b="b"/>
              <a:pathLst>
                <a:path w="244333" h="137739" extrusionOk="0">
                  <a:moveTo>
                    <a:pt x="12344" y="32993"/>
                  </a:moveTo>
                  <a:cubicBezTo>
                    <a:pt x="40672" y="40842"/>
                    <a:pt x="70948" y="37175"/>
                    <a:pt x="96598" y="22802"/>
                  </a:cubicBezTo>
                  <a:cubicBezTo>
                    <a:pt x="116948" y="23468"/>
                    <a:pt x="227163" y="-23775"/>
                    <a:pt x="242093" y="15848"/>
                  </a:cubicBezTo>
                  <a:cubicBezTo>
                    <a:pt x="255216" y="50615"/>
                    <a:pt x="207479" y="82523"/>
                    <a:pt x="181993" y="89001"/>
                  </a:cubicBezTo>
                  <a:cubicBezTo>
                    <a:pt x="126363" y="102431"/>
                    <a:pt x="85186" y="130244"/>
                    <a:pt x="62839" y="135006"/>
                  </a:cubicBezTo>
                  <a:cubicBezTo>
                    <a:pt x="46197" y="138530"/>
                    <a:pt x="24801" y="140817"/>
                    <a:pt x="11297" y="127672"/>
                  </a:cubicBezTo>
                  <a:cubicBezTo>
                    <a:pt x="-4583" y="111956"/>
                    <a:pt x="-3252" y="53472"/>
                    <a:pt x="12344" y="3299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" name="Google Shape;541;p16"/>
            <p:cNvSpPr/>
            <p:nvPr/>
          </p:nvSpPr>
          <p:spPr>
            <a:xfrm>
              <a:off x="6784412" y="3346110"/>
              <a:ext cx="89915" cy="43199"/>
            </a:xfrm>
            <a:custGeom>
              <a:avLst/>
              <a:gdLst/>
              <a:ahLst/>
              <a:cxnLst/>
              <a:rect l="l" t="t" r="r" b="b"/>
              <a:pathLst>
                <a:path w="240222" h="115414" extrusionOk="0">
                  <a:moveTo>
                    <a:pt x="58769" y="102584"/>
                  </a:moveTo>
                  <a:cubicBezTo>
                    <a:pt x="81116" y="97822"/>
                    <a:pt x="122292" y="70009"/>
                    <a:pt x="177923" y="56579"/>
                  </a:cubicBezTo>
                  <a:cubicBezTo>
                    <a:pt x="199319" y="51340"/>
                    <a:pt x="236121" y="28004"/>
                    <a:pt x="239830" y="0"/>
                  </a:cubicBezTo>
                  <a:cubicBezTo>
                    <a:pt x="244775" y="32004"/>
                    <a:pt x="201792" y="60388"/>
                    <a:pt x="177923" y="66675"/>
                  </a:cubicBezTo>
                  <a:cubicBezTo>
                    <a:pt x="122292" y="80105"/>
                    <a:pt x="81116" y="107918"/>
                    <a:pt x="58769" y="112681"/>
                  </a:cubicBezTo>
                  <a:cubicBezTo>
                    <a:pt x="42127" y="116205"/>
                    <a:pt x="20731" y="118491"/>
                    <a:pt x="7227" y="105346"/>
                  </a:cubicBezTo>
                  <a:cubicBezTo>
                    <a:pt x="3793" y="101575"/>
                    <a:pt x="1314" y="97041"/>
                    <a:pt x="0" y="92107"/>
                  </a:cubicBezTo>
                  <a:cubicBezTo>
                    <a:pt x="16840" y="104699"/>
                    <a:pt x="38626" y="108575"/>
                    <a:pt x="58769" y="102584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" name="Google Shape;542;p16"/>
            <p:cNvSpPr/>
            <p:nvPr/>
          </p:nvSpPr>
          <p:spPr>
            <a:xfrm>
              <a:off x="6715968" y="3307485"/>
              <a:ext cx="91493" cy="51556"/>
            </a:xfrm>
            <a:custGeom>
              <a:avLst/>
              <a:gdLst/>
              <a:ahLst/>
              <a:cxnLst/>
              <a:rect l="l" t="t" r="r" b="b"/>
              <a:pathLst>
                <a:path w="244438" h="137739" extrusionOk="0">
                  <a:moveTo>
                    <a:pt x="12449" y="32993"/>
                  </a:moveTo>
                  <a:cubicBezTo>
                    <a:pt x="40778" y="40842"/>
                    <a:pt x="71053" y="37175"/>
                    <a:pt x="96703" y="22802"/>
                  </a:cubicBezTo>
                  <a:cubicBezTo>
                    <a:pt x="116959" y="23468"/>
                    <a:pt x="227174" y="-23775"/>
                    <a:pt x="242199" y="15848"/>
                  </a:cubicBezTo>
                  <a:cubicBezTo>
                    <a:pt x="255322" y="50615"/>
                    <a:pt x="207584" y="82523"/>
                    <a:pt x="182099" y="89001"/>
                  </a:cubicBezTo>
                  <a:cubicBezTo>
                    <a:pt x="126468" y="102526"/>
                    <a:pt x="85197" y="130244"/>
                    <a:pt x="62849" y="135006"/>
                  </a:cubicBezTo>
                  <a:cubicBezTo>
                    <a:pt x="46208" y="138530"/>
                    <a:pt x="24811" y="140817"/>
                    <a:pt x="11403" y="127672"/>
                  </a:cubicBezTo>
                  <a:cubicBezTo>
                    <a:pt x="-4573" y="111956"/>
                    <a:pt x="-3337" y="53758"/>
                    <a:pt x="12449" y="3299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3" name="Google Shape;543;p16"/>
            <p:cNvSpPr/>
            <p:nvPr/>
          </p:nvSpPr>
          <p:spPr>
            <a:xfrm>
              <a:off x="6717638" y="3316019"/>
              <a:ext cx="89951" cy="43199"/>
            </a:xfrm>
            <a:custGeom>
              <a:avLst/>
              <a:gdLst/>
              <a:ahLst/>
              <a:cxnLst/>
              <a:rect l="l" t="t" r="r" b="b"/>
              <a:pathLst>
                <a:path w="240317" h="115414" extrusionOk="0">
                  <a:moveTo>
                    <a:pt x="58769" y="102584"/>
                  </a:moveTo>
                  <a:cubicBezTo>
                    <a:pt x="81116" y="97822"/>
                    <a:pt x="122387" y="70009"/>
                    <a:pt x="178018" y="56579"/>
                  </a:cubicBezTo>
                  <a:cubicBezTo>
                    <a:pt x="199319" y="51340"/>
                    <a:pt x="236216" y="28004"/>
                    <a:pt x="239925" y="0"/>
                  </a:cubicBezTo>
                  <a:cubicBezTo>
                    <a:pt x="244870" y="32004"/>
                    <a:pt x="201887" y="60388"/>
                    <a:pt x="178018" y="66675"/>
                  </a:cubicBezTo>
                  <a:cubicBezTo>
                    <a:pt x="122387" y="80201"/>
                    <a:pt x="81116" y="107918"/>
                    <a:pt x="58769" y="112681"/>
                  </a:cubicBezTo>
                  <a:cubicBezTo>
                    <a:pt x="42127" y="116205"/>
                    <a:pt x="20731" y="118491"/>
                    <a:pt x="7322" y="105346"/>
                  </a:cubicBezTo>
                  <a:cubicBezTo>
                    <a:pt x="3892" y="101556"/>
                    <a:pt x="1386" y="97031"/>
                    <a:pt x="0" y="92107"/>
                  </a:cubicBezTo>
                  <a:cubicBezTo>
                    <a:pt x="16840" y="104699"/>
                    <a:pt x="38626" y="108576"/>
                    <a:pt x="58769" y="102584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4" name="Google Shape;544;p16"/>
            <p:cNvSpPr/>
            <p:nvPr/>
          </p:nvSpPr>
          <p:spPr>
            <a:xfrm>
              <a:off x="6715994" y="2973759"/>
              <a:ext cx="133983" cy="378277"/>
            </a:xfrm>
            <a:custGeom>
              <a:avLst/>
              <a:gdLst/>
              <a:ahLst/>
              <a:cxnLst/>
              <a:rect l="l" t="t" r="r" b="b"/>
              <a:pathLst>
                <a:path w="357956" h="1010624" extrusionOk="0">
                  <a:moveTo>
                    <a:pt x="10194" y="624745"/>
                  </a:moveTo>
                  <a:cubicBezTo>
                    <a:pt x="14905" y="583749"/>
                    <a:pt x="23405" y="543287"/>
                    <a:pt x="35584" y="503872"/>
                  </a:cubicBezTo>
                  <a:cubicBezTo>
                    <a:pt x="35584" y="503872"/>
                    <a:pt x="28071" y="399574"/>
                    <a:pt x="24268" y="300609"/>
                  </a:cubicBezTo>
                  <a:cubicBezTo>
                    <a:pt x="19893" y="188404"/>
                    <a:pt x="-19001" y="89630"/>
                    <a:pt x="11715" y="0"/>
                  </a:cubicBezTo>
                  <a:lnTo>
                    <a:pt x="357956" y="77057"/>
                  </a:lnTo>
                  <a:cubicBezTo>
                    <a:pt x="357956" y="77057"/>
                    <a:pt x="337035" y="524732"/>
                    <a:pt x="332376" y="578739"/>
                  </a:cubicBezTo>
                  <a:cubicBezTo>
                    <a:pt x="329842" y="620897"/>
                    <a:pt x="324665" y="662864"/>
                    <a:pt x="316875" y="704374"/>
                  </a:cubicBezTo>
                  <a:cubicBezTo>
                    <a:pt x="301090" y="791242"/>
                    <a:pt x="275414" y="997839"/>
                    <a:pt x="275414" y="997839"/>
                  </a:cubicBezTo>
                  <a:cubicBezTo>
                    <a:pt x="238897" y="1019175"/>
                    <a:pt x="190874" y="1007364"/>
                    <a:pt x="190874" y="1007364"/>
                  </a:cubicBezTo>
                  <a:cubicBezTo>
                    <a:pt x="190874" y="1007364"/>
                    <a:pt x="193537" y="745998"/>
                    <a:pt x="195914" y="683514"/>
                  </a:cubicBezTo>
                  <a:cubicBezTo>
                    <a:pt x="198767" y="607314"/>
                    <a:pt x="201049" y="612934"/>
                    <a:pt x="201049" y="612934"/>
                  </a:cubicBezTo>
                  <a:lnTo>
                    <a:pt x="189638" y="422434"/>
                  </a:lnTo>
                  <a:lnTo>
                    <a:pt x="182221" y="327755"/>
                  </a:lnTo>
                  <a:cubicBezTo>
                    <a:pt x="182221" y="327755"/>
                    <a:pt x="172711" y="397288"/>
                    <a:pt x="166435" y="459391"/>
                  </a:cubicBezTo>
                  <a:cubicBezTo>
                    <a:pt x="160919" y="513493"/>
                    <a:pt x="147416" y="562451"/>
                    <a:pt x="133342" y="663226"/>
                  </a:cubicBezTo>
                  <a:cubicBezTo>
                    <a:pt x="120694" y="750665"/>
                    <a:pt x="100154" y="926306"/>
                    <a:pt x="100154" y="926306"/>
                  </a:cubicBezTo>
                  <a:cubicBezTo>
                    <a:pt x="63637" y="947547"/>
                    <a:pt x="13997" y="929926"/>
                    <a:pt x="13997" y="929926"/>
                  </a:cubicBezTo>
                  <a:cubicBezTo>
                    <a:pt x="13997" y="929926"/>
                    <a:pt x="304" y="700564"/>
                    <a:pt x="10194" y="624745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5" name="Google Shape;545;p16"/>
            <p:cNvSpPr/>
            <p:nvPr/>
          </p:nvSpPr>
          <p:spPr>
            <a:xfrm>
              <a:off x="6733197" y="2663396"/>
              <a:ext cx="97219" cy="155678"/>
            </a:xfrm>
            <a:custGeom>
              <a:avLst/>
              <a:gdLst/>
              <a:ahLst/>
              <a:cxnLst/>
              <a:rect l="l" t="t" r="r" b="b"/>
              <a:pathLst>
                <a:path w="259735" h="415919" extrusionOk="0">
                  <a:moveTo>
                    <a:pt x="14728" y="296735"/>
                  </a:moveTo>
                  <a:cubicBezTo>
                    <a:pt x="41069" y="298068"/>
                    <a:pt x="60659" y="304831"/>
                    <a:pt x="63892" y="296735"/>
                  </a:cubicBezTo>
                  <a:cubicBezTo>
                    <a:pt x="66746" y="283124"/>
                    <a:pt x="68778" y="269351"/>
                    <a:pt x="69978" y="255492"/>
                  </a:cubicBezTo>
                  <a:cubicBezTo>
                    <a:pt x="66935" y="247776"/>
                    <a:pt x="64272" y="239585"/>
                    <a:pt x="64272" y="239585"/>
                  </a:cubicBezTo>
                  <a:cubicBezTo>
                    <a:pt x="31274" y="219201"/>
                    <a:pt x="20814" y="183388"/>
                    <a:pt x="16725" y="141763"/>
                  </a:cubicBezTo>
                  <a:cubicBezTo>
                    <a:pt x="9307" y="70516"/>
                    <a:pt x="47726" y="8413"/>
                    <a:pt x="118857" y="698"/>
                  </a:cubicBezTo>
                  <a:cubicBezTo>
                    <a:pt x="185424" y="-6350"/>
                    <a:pt x="234968" y="40798"/>
                    <a:pt x="248091" y="105473"/>
                  </a:cubicBezTo>
                  <a:cubicBezTo>
                    <a:pt x="255128" y="137382"/>
                    <a:pt x="269202" y="197675"/>
                    <a:pt x="250183" y="250158"/>
                  </a:cubicBezTo>
                  <a:cubicBezTo>
                    <a:pt x="239533" y="279495"/>
                    <a:pt x="225839" y="302831"/>
                    <a:pt x="212145" y="307308"/>
                  </a:cubicBezTo>
                  <a:cubicBezTo>
                    <a:pt x="198902" y="306889"/>
                    <a:pt x="185695" y="305708"/>
                    <a:pt x="172586" y="303784"/>
                  </a:cubicBezTo>
                  <a:lnTo>
                    <a:pt x="172586" y="303784"/>
                  </a:lnTo>
                  <a:cubicBezTo>
                    <a:pt x="172586" y="303784"/>
                    <a:pt x="169067" y="323500"/>
                    <a:pt x="166595" y="336264"/>
                  </a:cubicBezTo>
                  <a:cubicBezTo>
                    <a:pt x="164122" y="349027"/>
                    <a:pt x="165168" y="355314"/>
                    <a:pt x="190368" y="371221"/>
                  </a:cubicBezTo>
                  <a:cubicBezTo>
                    <a:pt x="215569" y="387127"/>
                    <a:pt x="152330" y="418846"/>
                    <a:pt x="110774" y="415702"/>
                  </a:cubicBezTo>
                  <a:cubicBezTo>
                    <a:pt x="69217" y="412559"/>
                    <a:pt x="22716" y="387127"/>
                    <a:pt x="9878" y="360648"/>
                  </a:cubicBezTo>
                  <a:cubicBezTo>
                    <a:pt x="-4577" y="331120"/>
                    <a:pt x="-3340" y="295878"/>
                    <a:pt x="14728" y="2967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6" name="Google Shape;546;p16"/>
            <p:cNvSpPr/>
            <p:nvPr/>
          </p:nvSpPr>
          <p:spPr>
            <a:xfrm>
              <a:off x="6701449" y="2773633"/>
              <a:ext cx="149347" cy="247668"/>
            </a:xfrm>
            <a:custGeom>
              <a:avLst/>
              <a:gdLst/>
              <a:ahLst/>
              <a:cxnLst/>
              <a:rect l="l" t="t" r="r" b="b"/>
              <a:pathLst>
                <a:path w="399004" h="661684" extrusionOk="0">
                  <a:moveTo>
                    <a:pt x="137586" y="6128"/>
                  </a:moveTo>
                  <a:cubicBezTo>
                    <a:pt x="130359" y="24416"/>
                    <a:pt x="148903" y="46704"/>
                    <a:pt x="198352" y="62230"/>
                  </a:cubicBezTo>
                  <a:cubicBezTo>
                    <a:pt x="247801" y="77756"/>
                    <a:pt x="252271" y="57753"/>
                    <a:pt x="252271" y="57753"/>
                  </a:cubicBezTo>
                  <a:cubicBezTo>
                    <a:pt x="252271" y="57753"/>
                    <a:pt x="324733" y="90900"/>
                    <a:pt x="348317" y="107379"/>
                  </a:cubicBezTo>
                  <a:cubicBezTo>
                    <a:pt x="378082" y="128143"/>
                    <a:pt x="391205" y="188341"/>
                    <a:pt x="395199" y="289878"/>
                  </a:cubicBezTo>
                  <a:cubicBezTo>
                    <a:pt x="399859" y="407321"/>
                    <a:pt x="400239" y="581628"/>
                    <a:pt x="396340" y="611727"/>
                  </a:cubicBezTo>
                  <a:cubicBezTo>
                    <a:pt x="396340" y="611727"/>
                    <a:pt x="340900" y="667068"/>
                    <a:pt x="269864" y="661257"/>
                  </a:cubicBezTo>
                  <a:cubicBezTo>
                    <a:pt x="198827" y="655447"/>
                    <a:pt x="79673" y="592487"/>
                    <a:pt x="50479" y="543909"/>
                  </a:cubicBezTo>
                  <a:cubicBezTo>
                    <a:pt x="51240" y="440849"/>
                    <a:pt x="63317" y="424085"/>
                    <a:pt x="46675" y="364744"/>
                  </a:cubicBezTo>
                  <a:cubicBezTo>
                    <a:pt x="8637" y="228918"/>
                    <a:pt x="-11523" y="173292"/>
                    <a:pt x="6925" y="82995"/>
                  </a:cubicBezTo>
                  <a:cubicBezTo>
                    <a:pt x="22236" y="8604"/>
                    <a:pt x="43632" y="-635"/>
                    <a:pt x="73492" y="32"/>
                  </a:cubicBezTo>
                  <a:cubicBezTo>
                    <a:pt x="94947" y="956"/>
                    <a:pt x="116341" y="2985"/>
                    <a:pt x="137586" y="612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7" name="Google Shape;547;p16"/>
            <p:cNvSpPr/>
            <p:nvPr/>
          </p:nvSpPr>
          <p:spPr>
            <a:xfrm>
              <a:off x="6807278" y="2804619"/>
              <a:ext cx="188299" cy="147777"/>
            </a:xfrm>
            <a:custGeom>
              <a:avLst/>
              <a:gdLst/>
              <a:ahLst/>
              <a:cxnLst/>
              <a:rect l="l" t="t" r="r" b="b"/>
              <a:pathLst>
                <a:path w="503069" h="394810" extrusionOk="0">
                  <a:moveTo>
                    <a:pt x="224008" y="304248"/>
                  </a:moveTo>
                  <a:cubicBezTo>
                    <a:pt x="165809" y="318917"/>
                    <a:pt x="152116" y="282150"/>
                    <a:pt x="144413" y="251670"/>
                  </a:cubicBezTo>
                  <a:cubicBezTo>
                    <a:pt x="125965" y="177852"/>
                    <a:pt x="115884" y="111272"/>
                    <a:pt x="102096" y="69362"/>
                  </a:cubicBezTo>
                  <a:cubicBezTo>
                    <a:pt x="85834" y="20022"/>
                    <a:pt x="68812" y="12212"/>
                    <a:pt x="45039" y="2687"/>
                  </a:cubicBezTo>
                  <a:cubicBezTo>
                    <a:pt x="16510" y="-8553"/>
                    <a:pt x="-7264" y="15260"/>
                    <a:pt x="2056" y="78125"/>
                  </a:cubicBezTo>
                  <a:cubicBezTo>
                    <a:pt x="13182" y="152420"/>
                    <a:pt x="27731" y="204617"/>
                    <a:pt x="55404" y="292628"/>
                  </a:cubicBezTo>
                  <a:cubicBezTo>
                    <a:pt x="62726" y="315583"/>
                    <a:pt x="78988" y="356350"/>
                    <a:pt x="102952" y="376067"/>
                  </a:cubicBezTo>
                  <a:cubicBezTo>
                    <a:pt x="133002" y="400451"/>
                    <a:pt x="178267" y="399403"/>
                    <a:pt x="246735" y="382353"/>
                  </a:cubicBezTo>
                  <a:cubicBezTo>
                    <a:pt x="275929" y="375019"/>
                    <a:pt x="307977" y="357588"/>
                    <a:pt x="363227" y="331776"/>
                  </a:cubicBezTo>
                  <a:cubicBezTo>
                    <a:pt x="378252" y="324822"/>
                    <a:pt x="389853" y="320060"/>
                    <a:pt x="418382" y="306725"/>
                  </a:cubicBezTo>
                  <a:cubicBezTo>
                    <a:pt x="446972" y="293856"/>
                    <a:pt x="472030" y="274245"/>
                    <a:pt x="491415" y="249575"/>
                  </a:cubicBezTo>
                  <a:cubicBezTo>
                    <a:pt x="506345" y="227953"/>
                    <a:pt x="503682" y="214142"/>
                    <a:pt x="500925" y="209284"/>
                  </a:cubicBezTo>
                  <a:cubicBezTo>
                    <a:pt x="498167" y="204426"/>
                    <a:pt x="494934" y="208046"/>
                    <a:pt x="486946" y="217095"/>
                  </a:cubicBezTo>
                  <a:cubicBezTo>
                    <a:pt x="475446" y="232497"/>
                    <a:pt x="461234" y="245670"/>
                    <a:pt x="445009" y="255956"/>
                  </a:cubicBezTo>
                  <a:cubicBezTo>
                    <a:pt x="445009" y="255956"/>
                    <a:pt x="463457" y="236906"/>
                    <a:pt x="473537" y="224524"/>
                  </a:cubicBezTo>
                  <a:cubicBezTo>
                    <a:pt x="482455" y="213561"/>
                    <a:pt x="489875" y="201445"/>
                    <a:pt x="495599" y="188520"/>
                  </a:cubicBezTo>
                  <a:cubicBezTo>
                    <a:pt x="500829" y="175851"/>
                    <a:pt x="489989" y="158706"/>
                    <a:pt x="481715" y="167755"/>
                  </a:cubicBezTo>
                  <a:cubicBezTo>
                    <a:pt x="473442" y="176804"/>
                    <a:pt x="469543" y="185853"/>
                    <a:pt x="454518" y="203950"/>
                  </a:cubicBezTo>
                  <a:cubicBezTo>
                    <a:pt x="446394" y="213542"/>
                    <a:pt x="437170" y="222143"/>
                    <a:pt x="427036" y="229572"/>
                  </a:cubicBezTo>
                  <a:cubicBezTo>
                    <a:pt x="436376" y="216895"/>
                    <a:pt x="444676" y="203483"/>
                    <a:pt x="451855" y="189472"/>
                  </a:cubicBezTo>
                  <a:cubicBezTo>
                    <a:pt x="461365" y="169946"/>
                    <a:pt x="429508" y="179947"/>
                    <a:pt x="411250" y="198997"/>
                  </a:cubicBezTo>
                  <a:cubicBezTo>
                    <a:pt x="397937" y="212808"/>
                    <a:pt x="386620" y="220809"/>
                    <a:pt x="386240" y="216999"/>
                  </a:cubicBezTo>
                  <a:cubicBezTo>
                    <a:pt x="385860" y="213189"/>
                    <a:pt x="359994" y="241097"/>
                    <a:pt x="346775" y="255099"/>
                  </a:cubicBezTo>
                  <a:cubicBezTo>
                    <a:pt x="333557" y="269101"/>
                    <a:pt x="279448" y="290246"/>
                    <a:pt x="224008" y="30424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8" name="Google Shape;548;p16"/>
            <p:cNvSpPr/>
            <p:nvPr/>
          </p:nvSpPr>
          <p:spPr>
            <a:xfrm>
              <a:off x="6800502" y="2801416"/>
              <a:ext cx="57697" cy="84545"/>
            </a:xfrm>
            <a:custGeom>
              <a:avLst/>
              <a:gdLst/>
              <a:ahLst/>
              <a:cxnLst/>
              <a:rect l="l" t="t" r="r" b="b"/>
              <a:pathLst>
                <a:path w="154147" h="225876" extrusionOk="0">
                  <a:moveTo>
                    <a:pt x="41365" y="1052"/>
                  </a:moveTo>
                  <a:cubicBezTo>
                    <a:pt x="80259" y="-4758"/>
                    <a:pt x="107931" y="12768"/>
                    <a:pt x="124954" y="71823"/>
                  </a:cubicBezTo>
                  <a:cubicBezTo>
                    <a:pt x="141976" y="130878"/>
                    <a:pt x="154148" y="179360"/>
                    <a:pt x="154148" y="179360"/>
                  </a:cubicBezTo>
                  <a:cubicBezTo>
                    <a:pt x="138761" y="201611"/>
                    <a:pt x="115453" y="217117"/>
                    <a:pt x="89008" y="222699"/>
                  </a:cubicBezTo>
                  <a:cubicBezTo>
                    <a:pt x="42411" y="233939"/>
                    <a:pt x="25674" y="211745"/>
                    <a:pt x="25674" y="211745"/>
                  </a:cubicBezTo>
                  <a:cubicBezTo>
                    <a:pt x="25674" y="211745"/>
                    <a:pt x="12741" y="149833"/>
                    <a:pt x="4753" y="107732"/>
                  </a:cubicBezTo>
                  <a:cubicBezTo>
                    <a:pt x="-3235" y="65632"/>
                    <a:pt x="-6753" y="8101"/>
                    <a:pt x="41365" y="105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9" name="Google Shape;549;p16"/>
            <p:cNvSpPr/>
            <p:nvPr/>
          </p:nvSpPr>
          <p:spPr>
            <a:xfrm>
              <a:off x="6736209" y="2656556"/>
              <a:ext cx="94148" cy="104017"/>
            </a:xfrm>
            <a:custGeom>
              <a:avLst/>
              <a:gdLst/>
              <a:ahLst/>
              <a:cxnLst/>
              <a:rect l="l" t="t" r="r" b="b"/>
              <a:pathLst>
                <a:path w="251532" h="277898" extrusionOk="0">
                  <a:moveTo>
                    <a:pt x="237382" y="114605"/>
                  </a:moveTo>
                  <a:cubicBezTo>
                    <a:pt x="237382" y="114605"/>
                    <a:pt x="298814" y="20974"/>
                    <a:pt x="165681" y="1924"/>
                  </a:cubicBezTo>
                  <a:cubicBezTo>
                    <a:pt x="69635" y="-11792"/>
                    <a:pt x="7918" y="50025"/>
                    <a:pt x="786" y="117081"/>
                  </a:cubicBezTo>
                  <a:cubicBezTo>
                    <a:pt x="-6061" y="181185"/>
                    <a:pt x="33308" y="247669"/>
                    <a:pt x="61837" y="274149"/>
                  </a:cubicBezTo>
                  <a:cubicBezTo>
                    <a:pt x="75721" y="279102"/>
                    <a:pt x="105581" y="281959"/>
                    <a:pt x="144855" y="264052"/>
                  </a:cubicBezTo>
                  <a:cubicBezTo>
                    <a:pt x="146420" y="246602"/>
                    <a:pt x="147024" y="229086"/>
                    <a:pt x="146662" y="211569"/>
                  </a:cubicBezTo>
                  <a:cubicBezTo>
                    <a:pt x="146662" y="211569"/>
                    <a:pt x="99875" y="112890"/>
                    <a:pt x="237382" y="114605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0" name="Google Shape;550;p16"/>
            <p:cNvSpPr/>
            <p:nvPr/>
          </p:nvSpPr>
          <p:spPr>
            <a:xfrm>
              <a:off x="6938621" y="2869615"/>
              <a:ext cx="28491" cy="25068"/>
            </a:xfrm>
            <a:custGeom>
              <a:avLst/>
              <a:gdLst/>
              <a:ahLst/>
              <a:cxnLst/>
              <a:rect l="l" t="t" r="r" b="b"/>
              <a:pathLst>
                <a:path w="76119" h="66973" extrusionOk="0">
                  <a:moveTo>
                    <a:pt x="8709" y="56972"/>
                  </a:moveTo>
                  <a:cubicBezTo>
                    <a:pt x="8709" y="56972"/>
                    <a:pt x="-6411" y="29445"/>
                    <a:pt x="3194" y="22587"/>
                  </a:cubicBezTo>
                  <a:cubicBezTo>
                    <a:pt x="12798" y="15729"/>
                    <a:pt x="26492" y="41637"/>
                    <a:pt x="29250" y="51638"/>
                  </a:cubicBezTo>
                  <a:cubicBezTo>
                    <a:pt x="32008" y="61639"/>
                    <a:pt x="28204" y="48590"/>
                    <a:pt x="28204" y="48590"/>
                  </a:cubicBezTo>
                  <a:cubicBezTo>
                    <a:pt x="28204" y="48590"/>
                    <a:pt x="17838" y="17443"/>
                    <a:pt x="24590" y="11442"/>
                  </a:cubicBezTo>
                  <a:cubicBezTo>
                    <a:pt x="31342" y="5442"/>
                    <a:pt x="40376" y="18777"/>
                    <a:pt x="49410" y="38303"/>
                  </a:cubicBezTo>
                  <a:cubicBezTo>
                    <a:pt x="58444" y="57829"/>
                    <a:pt x="51597" y="36684"/>
                    <a:pt x="51597" y="36684"/>
                  </a:cubicBezTo>
                  <a:cubicBezTo>
                    <a:pt x="51597" y="36684"/>
                    <a:pt x="36667" y="5442"/>
                    <a:pt x="43039" y="1060"/>
                  </a:cubicBezTo>
                  <a:cubicBezTo>
                    <a:pt x="51597" y="-4655"/>
                    <a:pt x="65671" y="13823"/>
                    <a:pt x="74040" y="30492"/>
                  </a:cubicBezTo>
                  <a:cubicBezTo>
                    <a:pt x="82408" y="47161"/>
                    <a:pt x="62818" y="66973"/>
                    <a:pt x="62818" y="6697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51" name="Google Shape;551;p16"/>
            <p:cNvGrpSpPr/>
            <p:nvPr/>
          </p:nvGrpSpPr>
          <p:grpSpPr>
            <a:xfrm>
              <a:off x="6930455" y="2860622"/>
              <a:ext cx="82395" cy="49453"/>
              <a:chOff x="4865564" y="4292025"/>
              <a:chExt cx="220130" cy="132120"/>
            </a:xfrm>
          </p:grpSpPr>
          <p:sp>
            <p:nvSpPr>
              <p:cNvPr id="552" name="Google Shape;552;p16"/>
              <p:cNvSpPr/>
              <p:nvPr/>
            </p:nvSpPr>
            <p:spPr>
              <a:xfrm>
                <a:off x="4866015" y="4297264"/>
                <a:ext cx="219679" cy="126881"/>
              </a:xfrm>
              <a:custGeom>
                <a:avLst/>
                <a:gdLst/>
                <a:ahLst/>
                <a:cxnLst/>
                <a:rect l="l" t="t" r="r" b="b"/>
                <a:pathLst>
                  <a:path w="219679" h="126881" extrusionOk="0">
                    <a:moveTo>
                      <a:pt x="59268" y="125002"/>
                    </a:moveTo>
                    <a:lnTo>
                      <a:pt x="3257" y="92332"/>
                    </a:lnTo>
                    <a:cubicBezTo>
                      <a:pt x="-1593" y="89569"/>
                      <a:pt x="-927" y="84807"/>
                      <a:pt x="4589" y="81568"/>
                    </a:cubicBezTo>
                    <a:lnTo>
                      <a:pt x="140955" y="2701"/>
                    </a:lnTo>
                    <a:cubicBezTo>
                      <a:pt x="146802" y="-613"/>
                      <a:pt x="153882" y="-890"/>
                      <a:pt x="159974" y="1939"/>
                    </a:cubicBezTo>
                    <a:lnTo>
                      <a:pt x="216461" y="34610"/>
                    </a:lnTo>
                    <a:cubicBezTo>
                      <a:pt x="221215" y="37372"/>
                      <a:pt x="220645" y="42230"/>
                      <a:pt x="215129" y="45373"/>
                    </a:cubicBezTo>
                    <a:lnTo>
                      <a:pt x="77907" y="124240"/>
                    </a:lnTo>
                    <a:cubicBezTo>
                      <a:pt x="72174" y="127469"/>
                      <a:pt x="65245" y="127755"/>
                      <a:pt x="59268" y="125002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3" name="Google Shape;553;p16"/>
              <p:cNvSpPr/>
              <p:nvPr/>
            </p:nvSpPr>
            <p:spPr>
              <a:xfrm>
                <a:off x="4865564" y="4379690"/>
                <a:ext cx="6086" cy="5238"/>
              </a:xfrm>
              <a:custGeom>
                <a:avLst/>
                <a:gdLst/>
                <a:ahLst/>
                <a:cxnLst/>
                <a:rect l="l" t="t" r="r" b="b"/>
                <a:pathLst>
                  <a:path w="6086" h="5238" extrusionOk="0">
                    <a:moveTo>
                      <a:pt x="0" y="5239"/>
                    </a:moveTo>
                    <a:lnTo>
                      <a:pt x="0" y="0"/>
                    </a:lnTo>
                    <a:lnTo>
                      <a:pt x="6086" y="2286"/>
                    </a:lnTo>
                    <a:lnTo>
                      <a:pt x="0" y="5239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4" name="Google Shape;554;p16"/>
              <p:cNvSpPr/>
              <p:nvPr/>
            </p:nvSpPr>
            <p:spPr>
              <a:xfrm>
                <a:off x="5080003" y="4331398"/>
                <a:ext cx="4849" cy="4953"/>
              </a:xfrm>
              <a:custGeom>
                <a:avLst/>
                <a:gdLst/>
                <a:ahLst/>
                <a:cxnLst/>
                <a:rect l="l" t="t" r="r" b="b"/>
                <a:pathLst>
                  <a:path w="4849" h="4953" extrusionOk="0">
                    <a:moveTo>
                      <a:pt x="4850" y="4953"/>
                    </a:moveTo>
                    <a:lnTo>
                      <a:pt x="4850" y="0"/>
                    </a:lnTo>
                    <a:lnTo>
                      <a:pt x="0" y="3048"/>
                    </a:lnTo>
                    <a:lnTo>
                      <a:pt x="4850" y="4953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5" name="Google Shape;555;p16"/>
              <p:cNvSpPr/>
              <p:nvPr/>
            </p:nvSpPr>
            <p:spPr>
              <a:xfrm>
                <a:off x="4866015" y="4293038"/>
                <a:ext cx="219203" cy="126874"/>
              </a:xfrm>
              <a:custGeom>
                <a:avLst/>
                <a:gdLst/>
                <a:ahLst/>
                <a:cxnLst/>
                <a:rect l="l" t="t" r="r" b="b"/>
                <a:pathLst>
                  <a:path w="219203" h="126874" extrusionOk="0">
                    <a:moveTo>
                      <a:pt x="59268" y="124847"/>
                    </a:moveTo>
                    <a:lnTo>
                      <a:pt x="3257" y="92177"/>
                    </a:lnTo>
                    <a:cubicBezTo>
                      <a:pt x="-1593" y="89414"/>
                      <a:pt x="-927" y="84556"/>
                      <a:pt x="4589" y="81413"/>
                    </a:cubicBezTo>
                    <a:lnTo>
                      <a:pt x="140480" y="2737"/>
                    </a:lnTo>
                    <a:cubicBezTo>
                      <a:pt x="146312" y="-626"/>
                      <a:pt x="153417" y="-902"/>
                      <a:pt x="159499" y="1975"/>
                    </a:cubicBezTo>
                    <a:lnTo>
                      <a:pt x="215985" y="34646"/>
                    </a:lnTo>
                    <a:cubicBezTo>
                      <a:pt x="220740" y="37408"/>
                      <a:pt x="220169" y="42170"/>
                      <a:pt x="214654" y="45409"/>
                    </a:cubicBezTo>
                    <a:lnTo>
                      <a:pt x="78287" y="124276"/>
                    </a:lnTo>
                    <a:cubicBezTo>
                      <a:pt x="72411" y="127524"/>
                      <a:pt x="65330" y="127743"/>
                      <a:pt x="59268" y="124847"/>
                    </a:cubicBezTo>
                    <a:close/>
                  </a:path>
                </a:pathLst>
              </a:custGeom>
              <a:solidFill>
                <a:srgbClr val="616E8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6" name="Google Shape;556;p16"/>
              <p:cNvSpPr/>
              <p:nvPr/>
            </p:nvSpPr>
            <p:spPr>
              <a:xfrm rot="-1790023">
                <a:off x="4877359" y="4403357"/>
                <a:ext cx="1145" cy="2102"/>
              </a:xfrm>
              <a:custGeom>
                <a:avLst/>
                <a:gdLst/>
                <a:ahLst/>
                <a:cxnLst/>
                <a:rect l="l" t="t" r="r" b="b"/>
                <a:pathLst>
                  <a:path w="1145" h="2102" extrusionOk="0">
                    <a:moveTo>
                      <a:pt x="1145" y="1053"/>
                    </a:moveTo>
                    <a:cubicBezTo>
                      <a:pt x="1145" y="1634"/>
                      <a:pt x="889" y="2104"/>
                      <a:pt x="573" y="2104"/>
                    </a:cubicBezTo>
                    <a:cubicBezTo>
                      <a:pt x="257" y="2104"/>
                      <a:pt x="0" y="1633"/>
                      <a:pt x="0" y="1053"/>
                    </a:cubicBezTo>
                    <a:cubicBezTo>
                      <a:pt x="0" y="472"/>
                      <a:pt x="257" y="2"/>
                      <a:pt x="573" y="2"/>
                    </a:cubicBezTo>
                    <a:cubicBezTo>
                      <a:pt x="889" y="2"/>
                      <a:pt x="1145" y="472"/>
                      <a:pt x="1145" y="105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7" name="Google Shape;557;p16"/>
              <p:cNvSpPr/>
              <p:nvPr/>
            </p:nvSpPr>
            <p:spPr>
              <a:xfrm rot="-1801764">
                <a:off x="4877140" y="4391533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7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8" name="Google Shape;558;p16"/>
              <p:cNvSpPr/>
              <p:nvPr/>
            </p:nvSpPr>
            <p:spPr>
              <a:xfrm rot="-1801764">
                <a:off x="4879874" y="4393221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9" name="Google Shape;559;p16"/>
              <p:cNvSpPr/>
              <p:nvPr/>
            </p:nvSpPr>
            <p:spPr>
              <a:xfrm rot="-1801764">
                <a:off x="4882642" y="4394683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0" name="Google Shape;560;p16"/>
              <p:cNvSpPr/>
              <p:nvPr/>
            </p:nvSpPr>
            <p:spPr>
              <a:xfrm rot="-1801764">
                <a:off x="4905957" y="4408254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7"/>
                      <a:pt x="886" y="2095"/>
                      <a:pt x="571" y="2095"/>
                    </a:cubicBezTo>
                    <a:cubicBezTo>
                      <a:pt x="256" y="2095"/>
                      <a:pt x="0" y="1626"/>
                      <a:pt x="0" y="1048"/>
                    </a:cubicBezTo>
                    <a:cubicBezTo>
                      <a:pt x="0" y="469"/>
                      <a:pt x="256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1" name="Google Shape;561;p16"/>
              <p:cNvSpPr/>
              <p:nvPr/>
            </p:nvSpPr>
            <p:spPr>
              <a:xfrm rot="-1801764">
                <a:off x="4908679" y="4409799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2" name="Google Shape;562;p16"/>
              <p:cNvSpPr/>
              <p:nvPr/>
            </p:nvSpPr>
            <p:spPr>
              <a:xfrm rot="-1801764">
                <a:off x="4911365" y="4411405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6" y="2095"/>
                      <a:pt x="0" y="1626"/>
                      <a:pt x="0" y="1048"/>
                    </a:cubicBezTo>
                    <a:cubicBezTo>
                      <a:pt x="0" y="469"/>
                      <a:pt x="256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3" name="Google Shape;563;p16"/>
              <p:cNvSpPr/>
              <p:nvPr/>
            </p:nvSpPr>
            <p:spPr>
              <a:xfrm rot="-1801764">
                <a:off x="4914086" y="4412950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7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4" name="Google Shape;564;p16"/>
              <p:cNvSpPr/>
              <p:nvPr/>
            </p:nvSpPr>
            <p:spPr>
              <a:xfrm>
                <a:off x="4890288" y="4399104"/>
                <a:ext cx="9224" cy="6794"/>
              </a:xfrm>
              <a:custGeom>
                <a:avLst/>
                <a:gdLst/>
                <a:ahLst/>
                <a:cxnLst/>
                <a:rect l="l" t="t" r="r" b="b"/>
                <a:pathLst>
                  <a:path w="9224" h="6794" extrusionOk="0">
                    <a:moveTo>
                      <a:pt x="8368" y="6684"/>
                    </a:moveTo>
                    <a:lnTo>
                      <a:pt x="856" y="2398"/>
                    </a:lnTo>
                    <a:cubicBezTo>
                      <a:pt x="322" y="1989"/>
                      <a:pt x="8" y="1360"/>
                      <a:pt x="0" y="684"/>
                    </a:cubicBezTo>
                    <a:lnTo>
                      <a:pt x="0" y="684"/>
                    </a:lnTo>
                    <a:cubicBezTo>
                      <a:pt x="0" y="112"/>
                      <a:pt x="0" y="-174"/>
                      <a:pt x="856" y="112"/>
                    </a:cubicBezTo>
                    <a:lnTo>
                      <a:pt x="8368" y="4398"/>
                    </a:lnTo>
                    <a:cubicBezTo>
                      <a:pt x="8898" y="4770"/>
                      <a:pt x="9217" y="5370"/>
                      <a:pt x="9224" y="6018"/>
                    </a:cubicBezTo>
                    <a:lnTo>
                      <a:pt x="9224" y="6018"/>
                    </a:lnTo>
                    <a:cubicBezTo>
                      <a:pt x="9224" y="6684"/>
                      <a:pt x="8844" y="6970"/>
                      <a:pt x="8368" y="6684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5" name="Google Shape;565;p16"/>
              <p:cNvSpPr/>
              <p:nvPr/>
            </p:nvSpPr>
            <p:spPr>
              <a:xfrm>
                <a:off x="5060033" y="4346638"/>
                <a:ext cx="8558" cy="6096"/>
              </a:xfrm>
              <a:custGeom>
                <a:avLst/>
                <a:gdLst/>
                <a:ahLst/>
                <a:cxnLst/>
                <a:rect l="l" t="t" r="r" b="b"/>
                <a:pathLst>
                  <a:path w="8558" h="6096" extrusionOk="0">
                    <a:moveTo>
                      <a:pt x="7703" y="2096"/>
                    </a:moveTo>
                    <a:lnTo>
                      <a:pt x="761" y="6096"/>
                    </a:lnTo>
                    <a:cubicBezTo>
                      <a:pt x="761" y="6096"/>
                      <a:pt x="0" y="6096"/>
                      <a:pt x="0" y="5525"/>
                    </a:cubicBezTo>
                    <a:lnTo>
                      <a:pt x="0" y="5525"/>
                    </a:lnTo>
                    <a:cubicBezTo>
                      <a:pt x="38" y="4934"/>
                      <a:pt x="312" y="4381"/>
                      <a:pt x="761" y="4001"/>
                    </a:cubicBezTo>
                    <a:lnTo>
                      <a:pt x="7703" y="0"/>
                    </a:lnTo>
                    <a:cubicBezTo>
                      <a:pt x="7703" y="0"/>
                      <a:pt x="8559" y="0"/>
                      <a:pt x="8559" y="571"/>
                    </a:cubicBezTo>
                    <a:lnTo>
                      <a:pt x="8559" y="571"/>
                    </a:lnTo>
                    <a:cubicBezTo>
                      <a:pt x="8554" y="1191"/>
                      <a:pt x="8230" y="1772"/>
                      <a:pt x="7703" y="2096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6" name="Google Shape;566;p16"/>
              <p:cNvSpPr/>
              <p:nvPr/>
            </p:nvSpPr>
            <p:spPr>
              <a:xfrm>
                <a:off x="5049382" y="4352829"/>
                <a:ext cx="8559" cy="6096"/>
              </a:xfrm>
              <a:custGeom>
                <a:avLst/>
                <a:gdLst/>
                <a:ahLst/>
                <a:cxnLst/>
                <a:rect l="l" t="t" r="r" b="b"/>
                <a:pathLst>
                  <a:path w="8559" h="6096" extrusionOk="0">
                    <a:moveTo>
                      <a:pt x="7703" y="2096"/>
                    </a:moveTo>
                    <a:lnTo>
                      <a:pt x="761" y="6096"/>
                    </a:lnTo>
                    <a:cubicBezTo>
                      <a:pt x="761" y="6096"/>
                      <a:pt x="1" y="6096"/>
                      <a:pt x="1" y="5525"/>
                    </a:cubicBezTo>
                    <a:lnTo>
                      <a:pt x="1" y="5525"/>
                    </a:lnTo>
                    <a:cubicBezTo>
                      <a:pt x="-16" y="4924"/>
                      <a:pt x="270" y="4353"/>
                      <a:pt x="761" y="4001"/>
                    </a:cubicBezTo>
                    <a:lnTo>
                      <a:pt x="7703" y="0"/>
                    </a:lnTo>
                    <a:cubicBezTo>
                      <a:pt x="7703" y="0"/>
                      <a:pt x="8559" y="0"/>
                      <a:pt x="8559" y="571"/>
                    </a:cubicBezTo>
                    <a:lnTo>
                      <a:pt x="8559" y="571"/>
                    </a:lnTo>
                    <a:cubicBezTo>
                      <a:pt x="8537" y="1191"/>
                      <a:pt x="8218" y="1753"/>
                      <a:pt x="7703" y="2096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7" name="Google Shape;567;p16"/>
              <p:cNvSpPr/>
              <p:nvPr/>
            </p:nvSpPr>
            <p:spPr>
              <a:xfrm>
                <a:off x="4866015" y="4292025"/>
                <a:ext cx="219679" cy="127142"/>
              </a:xfrm>
              <a:custGeom>
                <a:avLst/>
                <a:gdLst/>
                <a:ahLst/>
                <a:cxnLst/>
                <a:rect l="l" t="t" r="r" b="b"/>
                <a:pathLst>
                  <a:path w="219679" h="127142" extrusionOk="0">
                    <a:moveTo>
                      <a:pt x="59268" y="125097"/>
                    </a:moveTo>
                    <a:lnTo>
                      <a:pt x="3257" y="92427"/>
                    </a:lnTo>
                    <a:cubicBezTo>
                      <a:pt x="-1593" y="89664"/>
                      <a:pt x="-927" y="84807"/>
                      <a:pt x="4589" y="81568"/>
                    </a:cubicBezTo>
                    <a:lnTo>
                      <a:pt x="140955" y="2701"/>
                    </a:lnTo>
                    <a:cubicBezTo>
                      <a:pt x="146802" y="-613"/>
                      <a:pt x="153882" y="-890"/>
                      <a:pt x="159974" y="1939"/>
                    </a:cubicBezTo>
                    <a:lnTo>
                      <a:pt x="216461" y="34610"/>
                    </a:lnTo>
                    <a:cubicBezTo>
                      <a:pt x="221215" y="37372"/>
                      <a:pt x="220645" y="42230"/>
                      <a:pt x="215129" y="45373"/>
                    </a:cubicBezTo>
                    <a:lnTo>
                      <a:pt x="78763" y="124240"/>
                    </a:lnTo>
                    <a:cubicBezTo>
                      <a:pt x="72819" y="127784"/>
                      <a:pt x="65499" y="128098"/>
                      <a:pt x="59268" y="125097"/>
                    </a:cubicBezTo>
                    <a:close/>
                  </a:path>
                </a:pathLst>
              </a:custGeom>
              <a:solidFill>
                <a:srgbClr val="20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8" name="Google Shape;568;p16"/>
              <p:cNvSpPr/>
              <p:nvPr/>
            </p:nvSpPr>
            <p:spPr>
              <a:xfrm>
                <a:off x="4874289" y="4295203"/>
                <a:ext cx="203812" cy="117633"/>
              </a:xfrm>
              <a:custGeom>
                <a:avLst/>
                <a:gdLst/>
                <a:ahLst/>
                <a:cxnLst/>
                <a:rect l="l" t="t" r="r" b="b"/>
                <a:pathLst>
                  <a:path w="203812" h="117633" extrusionOk="0">
                    <a:moveTo>
                      <a:pt x="201245" y="32766"/>
                    </a:moveTo>
                    <a:lnTo>
                      <a:pt x="179278" y="19621"/>
                    </a:lnTo>
                    <a:lnTo>
                      <a:pt x="179278" y="19621"/>
                    </a:lnTo>
                    <a:cubicBezTo>
                      <a:pt x="176299" y="21184"/>
                      <a:pt x="172748" y="21184"/>
                      <a:pt x="169769" y="19621"/>
                    </a:cubicBezTo>
                    <a:cubicBezTo>
                      <a:pt x="167106" y="18097"/>
                      <a:pt x="167106" y="15716"/>
                      <a:pt x="169769" y="14192"/>
                    </a:cubicBezTo>
                    <a:lnTo>
                      <a:pt x="169769" y="14192"/>
                    </a:lnTo>
                    <a:lnTo>
                      <a:pt x="147802" y="1429"/>
                    </a:lnTo>
                    <a:cubicBezTo>
                      <a:pt x="143967" y="-476"/>
                      <a:pt x="139464" y="-476"/>
                      <a:pt x="135629" y="1429"/>
                    </a:cubicBezTo>
                    <a:lnTo>
                      <a:pt x="2496" y="78200"/>
                    </a:lnTo>
                    <a:cubicBezTo>
                      <a:pt x="-832" y="80200"/>
                      <a:pt x="-832" y="83344"/>
                      <a:pt x="2496" y="85249"/>
                    </a:cubicBezTo>
                    <a:lnTo>
                      <a:pt x="56035" y="116205"/>
                    </a:lnTo>
                    <a:cubicBezTo>
                      <a:pt x="59836" y="118110"/>
                      <a:pt x="64311" y="118110"/>
                      <a:pt x="68112" y="116205"/>
                    </a:cubicBezTo>
                    <a:lnTo>
                      <a:pt x="201245" y="39338"/>
                    </a:lnTo>
                    <a:cubicBezTo>
                      <a:pt x="204668" y="37814"/>
                      <a:pt x="204668" y="34671"/>
                      <a:pt x="201245" y="3276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9" name="Google Shape;569;p16"/>
              <p:cNvSpPr/>
              <p:nvPr/>
            </p:nvSpPr>
            <p:spPr>
              <a:xfrm>
                <a:off x="4874289" y="4295203"/>
                <a:ext cx="203812" cy="117633"/>
              </a:xfrm>
              <a:custGeom>
                <a:avLst/>
                <a:gdLst/>
                <a:ahLst/>
                <a:cxnLst/>
                <a:rect l="l" t="t" r="r" b="b"/>
                <a:pathLst>
                  <a:path w="203812" h="117633" extrusionOk="0">
                    <a:moveTo>
                      <a:pt x="201245" y="32766"/>
                    </a:moveTo>
                    <a:lnTo>
                      <a:pt x="179278" y="19621"/>
                    </a:lnTo>
                    <a:lnTo>
                      <a:pt x="179278" y="19621"/>
                    </a:lnTo>
                    <a:cubicBezTo>
                      <a:pt x="176299" y="21184"/>
                      <a:pt x="172748" y="21184"/>
                      <a:pt x="169769" y="19621"/>
                    </a:cubicBezTo>
                    <a:cubicBezTo>
                      <a:pt x="167106" y="18097"/>
                      <a:pt x="167106" y="15716"/>
                      <a:pt x="169769" y="14192"/>
                    </a:cubicBezTo>
                    <a:lnTo>
                      <a:pt x="169769" y="14192"/>
                    </a:lnTo>
                    <a:lnTo>
                      <a:pt x="147802" y="1429"/>
                    </a:lnTo>
                    <a:cubicBezTo>
                      <a:pt x="143967" y="-476"/>
                      <a:pt x="139464" y="-476"/>
                      <a:pt x="135629" y="1429"/>
                    </a:cubicBezTo>
                    <a:lnTo>
                      <a:pt x="2496" y="78200"/>
                    </a:lnTo>
                    <a:cubicBezTo>
                      <a:pt x="-832" y="80200"/>
                      <a:pt x="-832" y="83344"/>
                      <a:pt x="2496" y="85249"/>
                    </a:cubicBezTo>
                    <a:lnTo>
                      <a:pt x="56035" y="116205"/>
                    </a:lnTo>
                    <a:cubicBezTo>
                      <a:pt x="59836" y="118110"/>
                      <a:pt x="64311" y="118110"/>
                      <a:pt x="68112" y="116205"/>
                    </a:cubicBezTo>
                    <a:lnTo>
                      <a:pt x="201245" y="39338"/>
                    </a:lnTo>
                    <a:cubicBezTo>
                      <a:pt x="204668" y="37814"/>
                      <a:pt x="204668" y="34671"/>
                      <a:pt x="201245" y="32766"/>
                    </a:cubicBezTo>
                    <a:close/>
                  </a:path>
                </a:pathLst>
              </a:custGeom>
              <a:solidFill>
                <a:srgbClr val="000000">
                  <a:alpha val="4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0" name="Google Shape;570;p16"/>
              <p:cNvSpPr/>
              <p:nvPr/>
            </p:nvSpPr>
            <p:spPr>
              <a:xfrm>
                <a:off x="5044723" y="4311872"/>
                <a:ext cx="5135" cy="2857"/>
              </a:xfrm>
              <a:custGeom>
                <a:avLst/>
                <a:gdLst/>
                <a:ahLst/>
                <a:cxnLst/>
                <a:rect l="l" t="t" r="r" b="b"/>
                <a:pathLst>
                  <a:path w="5135" h="2857" extrusionOk="0">
                    <a:moveTo>
                      <a:pt x="5135" y="1429"/>
                    </a:moveTo>
                    <a:cubicBezTo>
                      <a:pt x="5135" y="2218"/>
                      <a:pt x="3986" y="2857"/>
                      <a:pt x="2568" y="2857"/>
                    </a:cubicBezTo>
                    <a:cubicBezTo>
                      <a:pt x="1150" y="2857"/>
                      <a:pt x="0" y="2218"/>
                      <a:pt x="0" y="1429"/>
                    </a:cubicBezTo>
                    <a:cubicBezTo>
                      <a:pt x="0" y="640"/>
                      <a:pt x="1150" y="0"/>
                      <a:pt x="2568" y="0"/>
                    </a:cubicBezTo>
                    <a:cubicBezTo>
                      <a:pt x="3986" y="0"/>
                      <a:pt x="5135" y="640"/>
                      <a:pt x="5135" y="142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1" name="Google Shape;571;p16"/>
              <p:cNvSpPr/>
              <p:nvPr/>
            </p:nvSpPr>
            <p:spPr>
              <a:xfrm>
                <a:off x="5046530" y="4312698"/>
                <a:ext cx="1521" cy="1221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221" extrusionOk="0">
                    <a:moveTo>
                      <a:pt x="0" y="1079"/>
                    </a:moveTo>
                    <a:cubicBezTo>
                      <a:pt x="0" y="1079"/>
                      <a:pt x="0" y="412"/>
                      <a:pt x="0" y="221"/>
                    </a:cubicBezTo>
                    <a:cubicBezTo>
                      <a:pt x="465" y="-74"/>
                      <a:pt x="1056" y="-74"/>
                      <a:pt x="1522" y="221"/>
                    </a:cubicBezTo>
                    <a:cubicBezTo>
                      <a:pt x="1522" y="221"/>
                      <a:pt x="1522" y="793"/>
                      <a:pt x="1522" y="1079"/>
                    </a:cubicBezTo>
                    <a:cubicBezTo>
                      <a:pt x="1033" y="1269"/>
                      <a:pt x="489" y="1269"/>
                      <a:pt x="0" y="1079"/>
                    </a:cubicBezTo>
                    <a:close/>
                  </a:path>
                </a:pathLst>
              </a:custGeom>
              <a:solidFill>
                <a:srgbClr val="FFFFF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72" name="Google Shape;572;p16"/>
            <p:cNvSpPr/>
            <p:nvPr/>
          </p:nvSpPr>
          <p:spPr>
            <a:xfrm>
              <a:off x="6948039" y="2876090"/>
              <a:ext cx="48317" cy="40269"/>
            </a:xfrm>
            <a:custGeom>
              <a:avLst/>
              <a:gdLst/>
              <a:ahLst/>
              <a:cxnLst/>
              <a:rect l="l" t="t" r="r" b="b"/>
              <a:pathLst>
                <a:path w="129087" h="107584" extrusionOk="0">
                  <a:moveTo>
                    <a:pt x="100516" y="75867"/>
                  </a:moveTo>
                  <a:cubicBezTo>
                    <a:pt x="100516" y="75867"/>
                    <a:pt x="130375" y="48911"/>
                    <a:pt x="129044" y="13192"/>
                  </a:cubicBezTo>
                  <a:cubicBezTo>
                    <a:pt x="127237" y="-11668"/>
                    <a:pt x="112212" y="6239"/>
                    <a:pt x="112212" y="6239"/>
                  </a:cubicBezTo>
                  <a:lnTo>
                    <a:pt x="97092" y="33671"/>
                  </a:lnTo>
                  <a:cubicBezTo>
                    <a:pt x="89594" y="43806"/>
                    <a:pt x="79821" y="52026"/>
                    <a:pt x="68564" y="57674"/>
                  </a:cubicBezTo>
                  <a:cubicBezTo>
                    <a:pt x="57968" y="58693"/>
                    <a:pt x="47431" y="60255"/>
                    <a:pt x="36992" y="62341"/>
                  </a:cubicBezTo>
                  <a:cubicBezTo>
                    <a:pt x="18448" y="65961"/>
                    <a:pt x="0" y="89202"/>
                    <a:pt x="0" y="89202"/>
                  </a:cubicBezTo>
                  <a:lnTo>
                    <a:pt x="23298" y="107585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3" name="Google Shape;573;p16"/>
            <p:cNvSpPr/>
            <p:nvPr/>
          </p:nvSpPr>
          <p:spPr>
            <a:xfrm>
              <a:off x="6688913" y="2310158"/>
              <a:ext cx="266346" cy="294746"/>
            </a:xfrm>
            <a:custGeom>
              <a:avLst/>
              <a:gdLst/>
              <a:ahLst/>
              <a:cxnLst/>
              <a:rect l="l" t="t" r="r" b="b"/>
              <a:pathLst>
                <a:path w="711585" h="787458" extrusionOk="0">
                  <a:moveTo>
                    <a:pt x="654254" y="325496"/>
                  </a:moveTo>
                  <a:lnTo>
                    <a:pt x="104510" y="7551"/>
                  </a:lnTo>
                  <a:cubicBezTo>
                    <a:pt x="93809" y="169"/>
                    <a:pt x="80334" y="-1936"/>
                    <a:pt x="67898" y="1836"/>
                  </a:cubicBezTo>
                  <a:lnTo>
                    <a:pt x="67898" y="1836"/>
                  </a:lnTo>
                  <a:cubicBezTo>
                    <a:pt x="65551" y="2808"/>
                    <a:pt x="63345" y="4093"/>
                    <a:pt x="61336" y="5646"/>
                  </a:cubicBezTo>
                  <a:lnTo>
                    <a:pt x="0" y="40793"/>
                  </a:lnTo>
                  <a:lnTo>
                    <a:pt x="47548" y="96705"/>
                  </a:lnTo>
                  <a:lnTo>
                    <a:pt x="47548" y="326258"/>
                  </a:lnTo>
                  <a:cubicBezTo>
                    <a:pt x="49713" y="366529"/>
                    <a:pt x="70903" y="403353"/>
                    <a:pt x="104605" y="425413"/>
                  </a:cubicBezTo>
                  <a:lnTo>
                    <a:pt x="275776" y="533140"/>
                  </a:lnTo>
                  <a:lnTo>
                    <a:pt x="322277" y="639916"/>
                  </a:lnTo>
                  <a:lnTo>
                    <a:pt x="273303" y="723069"/>
                  </a:lnTo>
                  <a:lnTo>
                    <a:pt x="341487" y="684016"/>
                  </a:lnTo>
                  <a:lnTo>
                    <a:pt x="406246" y="608674"/>
                  </a:lnTo>
                  <a:lnTo>
                    <a:pt x="612888" y="720783"/>
                  </a:lnTo>
                  <a:lnTo>
                    <a:pt x="624014" y="787458"/>
                  </a:lnTo>
                  <a:lnTo>
                    <a:pt x="693624" y="747644"/>
                  </a:lnTo>
                  <a:lnTo>
                    <a:pt x="695526" y="746500"/>
                  </a:lnTo>
                  <a:lnTo>
                    <a:pt x="696191" y="746500"/>
                  </a:lnTo>
                  <a:lnTo>
                    <a:pt x="696191" y="746500"/>
                  </a:lnTo>
                  <a:cubicBezTo>
                    <a:pt x="706983" y="737785"/>
                    <a:pt x="712695" y="724231"/>
                    <a:pt x="711407" y="710401"/>
                  </a:cubicBezTo>
                  <a:lnTo>
                    <a:pt x="711407" y="424651"/>
                  </a:lnTo>
                  <a:cubicBezTo>
                    <a:pt x="709219" y="384370"/>
                    <a:pt x="687992" y="347536"/>
                    <a:pt x="654254" y="325496"/>
                  </a:cubicBez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4" name="Google Shape;574;p16"/>
            <p:cNvSpPr/>
            <p:nvPr/>
          </p:nvSpPr>
          <p:spPr>
            <a:xfrm>
              <a:off x="6681190" y="2324699"/>
              <a:ext cx="248446" cy="281264"/>
            </a:xfrm>
            <a:custGeom>
              <a:avLst/>
              <a:gdLst/>
              <a:ahLst/>
              <a:cxnLst/>
              <a:rect l="l" t="t" r="r" b="b"/>
              <a:pathLst>
                <a:path w="663763" h="751441" extrusionOk="0">
                  <a:moveTo>
                    <a:pt x="606802" y="325697"/>
                  </a:moveTo>
                  <a:lnTo>
                    <a:pt x="57057" y="7848"/>
                  </a:lnTo>
                  <a:cubicBezTo>
                    <a:pt x="25485" y="-10440"/>
                    <a:pt x="0" y="4324"/>
                    <a:pt x="0" y="40805"/>
                  </a:cubicBezTo>
                  <a:lnTo>
                    <a:pt x="0" y="326555"/>
                  </a:lnTo>
                  <a:cubicBezTo>
                    <a:pt x="2165" y="366826"/>
                    <a:pt x="23356" y="403650"/>
                    <a:pt x="57057" y="425710"/>
                  </a:cubicBezTo>
                  <a:lnTo>
                    <a:pt x="228228" y="533533"/>
                  </a:lnTo>
                  <a:lnTo>
                    <a:pt x="293939" y="684314"/>
                  </a:lnTo>
                  <a:lnTo>
                    <a:pt x="358699" y="608971"/>
                  </a:lnTo>
                  <a:lnTo>
                    <a:pt x="606707" y="743654"/>
                  </a:lnTo>
                  <a:cubicBezTo>
                    <a:pt x="638278" y="761847"/>
                    <a:pt x="663764" y="747083"/>
                    <a:pt x="663764" y="710603"/>
                  </a:cubicBezTo>
                  <a:lnTo>
                    <a:pt x="663764" y="424853"/>
                  </a:lnTo>
                  <a:cubicBezTo>
                    <a:pt x="661621" y="384600"/>
                    <a:pt x="640468" y="347776"/>
                    <a:pt x="606802" y="325697"/>
                  </a:cubicBezTo>
                  <a:close/>
                </a:path>
              </a:pathLst>
            </a:custGeom>
            <a:solidFill>
              <a:srgbClr val="E26D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5" name="Google Shape;575;p16"/>
            <p:cNvSpPr/>
            <p:nvPr/>
          </p:nvSpPr>
          <p:spPr>
            <a:xfrm>
              <a:off x="7244522" y="2103554"/>
              <a:ext cx="267380" cy="295937"/>
            </a:xfrm>
            <a:custGeom>
              <a:avLst/>
              <a:gdLst/>
              <a:ahLst/>
              <a:cxnLst/>
              <a:rect l="l" t="t" r="r" b="b"/>
              <a:pathLst>
                <a:path w="713014" h="789165" extrusionOk="0">
                  <a:moveTo>
                    <a:pt x="655586" y="326155"/>
                  </a:moveTo>
                  <a:lnTo>
                    <a:pt x="104700" y="7639"/>
                  </a:lnTo>
                  <a:cubicBezTo>
                    <a:pt x="93992" y="191"/>
                    <a:pt x="80470" y="-1949"/>
                    <a:pt x="67993" y="1829"/>
                  </a:cubicBezTo>
                  <a:lnTo>
                    <a:pt x="67993" y="1829"/>
                  </a:lnTo>
                  <a:cubicBezTo>
                    <a:pt x="65625" y="2760"/>
                    <a:pt x="63419" y="4045"/>
                    <a:pt x="61432" y="5639"/>
                  </a:cubicBezTo>
                  <a:lnTo>
                    <a:pt x="0" y="40882"/>
                  </a:lnTo>
                  <a:lnTo>
                    <a:pt x="47548" y="96793"/>
                  </a:lnTo>
                  <a:lnTo>
                    <a:pt x="47548" y="326917"/>
                  </a:lnTo>
                  <a:cubicBezTo>
                    <a:pt x="49697" y="367241"/>
                    <a:pt x="70884" y="404130"/>
                    <a:pt x="104605" y="426263"/>
                  </a:cubicBezTo>
                  <a:lnTo>
                    <a:pt x="276252" y="534277"/>
                  </a:lnTo>
                  <a:lnTo>
                    <a:pt x="322848" y="641242"/>
                  </a:lnTo>
                  <a:lnTo>
                    <a:pt x="273874" y="724586"/>
                  </a:lnTo>
                  <a:lnTo>
                    <a:pt x="342248" y="685629"/>
                  </a:lnTo>
                  <a:lnTo>
                    <a:pt x="407102" y="610096"/>
                  </a:lnTo>
                  <a:lnTo>
                    <a:pt x="614029" y="722491"/>
                  </a:lnTo>
                  <a:lnTo>
                    <a:pt x="625250" y="789166"/>
                  </a:lnTo>
                  <a:lnTo>
                    <a:pt x="694955" y="749161"/>
                  </a:lnTo>
                  <a:lnTo>
                    <a:pt x="696857" y="748113"/>
                  </a:lnTo>
                  <a:lnTo>
                    <a:pt x="697523" y="748113"/>
                  </a:lnTo>
                  <a:lnTo>
                    <a:pt x="697523" y="748113"/>
                  </a:lnTo>
                  <a:cubicBezTo>
                    <a:pt x="708373" y="739436"/>
                    <a:pt x="714136" y="725863"/>
                    <a:pt x="712833" y="712013"/>
                  </a:cubicBezTo>
                  <a:lnTo>
                    <a:pt x="712833" y="426263"/>
                  </a:lnTo>
                  <a:cubicBezTo>
                    <a:pt x="710874" y="385631"/>
                    <a:pt x="689592" y="348402"/>
                    <a:pt x="655586" y="326155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576;p16"/>
            <p:cNvSpPr/>
            <p:nvPr/>
          </p:nvSpPr>
          <p:spPr>
            <a:xfrm>
              <a:off x="7236798" y="2118137"/>
              <a:ext cx="249375" cy="282304"/>
            </a:xfrm>
            <a:custGeom>
              <a:avLst/>
              <a:gdLst/>
              <a:ahLst/>
              <a:cxnLst/>
              <a:rect l="l" t="t" r="r" b="b"/>
              <a:pathLst>
                <a:path w="665000" h="752811" extrusionOk="0">
                  <a:moveTo>
                    <a:pt x="607848" y="326342"/>
                  </a:moveTo>
                  <a:lnTo>
                    <a:pt x="57057" y="7826"/>
                  </a:lnTo>
                  <a:cubicBezTo>
                    <a:pt x="25485" y="-10462"/>
                    <a:pt x="0" y="4397"/>
                    <a:pt x="0" y="40973"/>
                  </a:cubicBezTo>
                  <a:lnTo>
                    <a:pt x="0" y="326723"/>
                  </a:lnTo>
                  <a:cubicBezTo>
                    <a:pt x="2149" y="367046"/>
                    <a:pt x="23336" y="403936"/>
                    <a:pt x="57057" y="426069"/>
                  </a:cubicBezTo>
                  <a:lnTo>
                    <a:pt x="228799" y="534464"/>
                  </a:lnTo>
                  <a:lnTo>
                    <a:pt x="294700" y="685625"/>
                  </a:lnTo>
                  <a:lnTo>
                    <a:pt x="359555" y="610092"/>
                  </a:lnTo>
                  <a:lnTo>
                    <a:pt x="607943" y="744966"/>
                  </a:lnTo>
                  <a:cubicBezTo>
                    <a:pt x="639610" y="763254"/>
                    <a:pt x="665000" y="748490"/>
                    <a:pt x="665000" y="711914"/>
                  </a:cubicBezTo>
                  <a:lnTo>
                    <a:pt x="665000" y="426164"/>
                  </a:lnTo>
                  <a:cubicBezTo>
                    <a:pt x="662994" y="385648"/>
                    <a:pt x="641749" y="348541"/>
                    <a:pt x="607848" y="326342"/>
                  </a:cubicBezTo>
                  <a:close/>
                </a:path>
              </a:pathLst>
            </a:custGeom>
            <a:solidFill>
              <a:srgbClr val="FAF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577;p16"/>
            <p:cNvSpPr/>
            <p:nvPr/>
          </p:nvSpPr>
          <p:spPr>
            <a:xfrm rot="-1798898">
              <a:off x="7282126" y="2196393"/>
              <a:ext cx="24191" cy="41957"/>
            </a:xfrm>
            <a:custGeom>
              <a:avLst/>
              <a:gdLst/>
              <a:ahLst/>
              <a:cxnLst/>
              <a:rect l="l" t="t" r="r" b="b"/>
              <a:pathLst>
                <a:path w="64474" h="111823" extrusionOk="0">
                  <a:moveTo>
                    <a:pt x="64475" y="55912"/>
                  </a:moveTo>
                  <a:cubicBezTo>
                    <a:pt x="64475" y="86791"/>
                    <a:pt x="50041" y="111823"/>
                    <a:pt x="32237" y="111823"/>
                  </a:cubicBezTo>
                  <a:cubicBezTo>
                    <a:pt x="14433" y="111823"/>
                    <a:pt x="0" y="86791"/>
                    <a:pt x="0" y="55912"/>
                  </a:cubicBezTo>
                  <a:cubicBezTo>
                    <a:pt x="0" y="25033"/>
                    <a:pt x="14433" y="0"/>
                    <a:pt x="32237" y="0"/>
                  </a:cubicBezTo>
                  <a:cubicBezTo>
                    <a:pt x="50041" y="0"/>
                    <a:pt x="64475" y="25033"/>
                    <a:pt x="64475" y="559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578;p16"/>
            <p:cNvSpPr/>
            <p:nvPr/>
          </p:nvSpPr>
          <p:spPr>
            <a:xfrm rot="-1778992">
              <a:off x="7345395" y="2232411"/>
              <a:ext cx="24194" cy="41962"/>
            </a:xfrm>
            <a:custGeom>
              <a:avLst/>
              <a:gdLst/>
              <a:ahLst/>
              <a:cxnLst/>
              <a:rect l="l" t="t" r="r" b="b"/>
              <a:pathLst>
                <a:path w="64696" h="112208" extrusionOk="0">
                  <a:moveTo>
                    <a:pt x="64698" y="56104"/>
                  </a:moveTo>
                  <a:cubicBezTo>
                    <a:pt x="64698" y="87090"/>
                    <a:pt x="50215" y="112209"/>
                    <a:pt x="32350" y="112209"/>
                  </a:cubicBezTo>
                  <a:cubicBezTo>
                    <a:pt x="14484" y="112209"/>
                    <a:pt x="1" y="87090"/>
                    <a:pt x="1" y="56104"/>
                  </a:cubicBezTo>
                  <a:cubicBezTo>
                    <a:pt x="1" y="25119"/>
                    <a:pt x="14484" y="0"/>
                    <a:pt x="32350" y="0"/>
                  </a:cubicBezTo>
                  <a:cubicBezTo>
                    <a:pt x="50215" y="0"/>
                    <a:pt x="64698" y="25119"/>
                    <a:pt x="64698" y="56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579;p16"/>
            <p:cNvSpPr/>
            <p:nvPr/>
          </p:nvSpPr>
          <p:spPr>
            <a:xfrm rot="-1798898">
              <a:off x="7404420" y="2267151"/>
              <a:ext cx="24191" cy="41957"/>
            </a:xfrm>
            <a:custGeom>
              <a:avLst/>
              <a:gdLst/>
              <a:ahLst/>
              <a:cxnLst/>
              <a:rect l="l" t="t" r="r" b="b"/>
              <a:pathLst>
                <a:path w="64474" h="111823" extrusionOk="0">
                  <a:moveTo>
                    <a:pt x="64474" y="55912"/>
                  </a:moveTo>
                  <a:cubicBezTo>
                    <a:pt x="64474" y="86791"/>
                    <a:pt x="50041" y="111823"/>
                    <a:pt x="32237" y="111823"/>
                  </a:cubicBezTo>
                  <a:cubicBezTo>
                    <a:pt x="14433" y="111823"/>
                    <a:pt x="0" y="86791"/>
                    <a:pt x="0" y="55912"/>
                  </a:cubicBezTo>
                  <a:cubicBezTo>
                    <a:pt x="0" y="25033"/>
                    <a:pt x="14433" y="0"/>
                    <a:pt x="32237" y="0"/>
                  </a:cubicBezTo>
                  <a:cubicBezTo>
                    <a:pt x="50041" y="0"/>
                    <a:pt x="64474" y="25033"/>
                    <a:pt x="64474" y="559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580;p16"/>
            <p:cNvSpPr/>
            <p:nvPr/>
          </p:nvSpPr>
          <p:spPr>
            <a:xfrm>
              <a:off x="7054307" y="2375460"/>
              <a:ext cx="81342" cy="108498"/>
            </a:xfrm>
            <a:custGeom>
              <a:avLst/>
              <a:gdLst/>
              <a:ahLst/>
              <a:cxnLst/>
              <a:rect l="l" t="t" r="r" b="b"/>
              <a:pathLst>
                <a:path w="216911" h="289327" extrusionOk="0">
                  <a:moveTo>
                    <a:pt x="216912" y="195983"/>
                  </a:moveTo>
                  <a:cubicBezTo>
                    <a:pt x="216912" y="129308"/>
                    <a:pt x="170030" y="47678"/>
                    <a:pt x="112307" y="14246"/>
                  </a:cubicBezTo>
                  <a:cubicBezTo>
                    <a:pt x="81496" y="-3566"/>
                    <a:pt x="53919" y="-4042"/>
                    <a:pt x="34805" y="9293"/>
                  </a:cubicBezTo>
                  <a:lnTo>
                    <a:pt x="0" y="29009"/>
                  </a:lnTo>
                  <a:lnTo>
                    <a:pt x="14835" y="34915"/>
                  </a:lnTo>
                  <a:cubicBezTo>
                    <a:pt x="9738" y="47589"/>
                    <a:pt x="7246" y="61163"/>
                    <a:pt x="7512" y="74825"/>
                  </a:cubicBezTo>
                  <a:cubicBezTo>
                    <a:pt x="7512" y="141500"/>
                    <a:pt x="54394" y="223034"/>
                    <a:pt x="112117" y="256562"/>
                  </a:cubicBezTo>
                  <a:cubicBezTo>
                    <a:pt x="121018" y="261857"/>
                    <a:pt x="130623" y="265858"/>
                    <a:pt x="140645" y="268468"/>
                  </a:cubicBezTo>
                  <a:lnTo>
                    <a:pt x="140645" y="289328"/>
                  </a:lnTo>
                  <a:lnTo>
                    <a:pt x="185530" y="263991"/>
                  </a:lnTo>
                  <a:lnTo>
                    <a:pt x="185530" y="263991"/>
                  </a:lnTo>
                  <a:lnTo>
                    <a:pt x="185530" y="263991"/>
                  </a:lnTo>
                  <a:cubicBezTo>
                    <a:pt x="205310" y="252656"/>
                    <a:pt x="216912" y="229225"/>
                    <a:pt x="216912" y="195983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581;p16"/>
            <p:cNvSpPr/>
            <p:nvPr/>
          </p:nvSpPr>
          <p:spPr>
            <a:xfrm rot="-1798898">
              <a:off x="7049958" y="2378905"/>
              <a:ext cx="64153" cy="111361"/>
            </a:xfrm>
            <a:custGeom>
              <a:avLst/>
              <a:gdLst/>
              <a:ahLst/>
              <a:cxnLst/>
              <a:rect l="l" t="t" r="r" b="b"/>
              <a:pathLst>
                <a:path w="170980" h="296798" extrusionOk="0">
                  <a:moveTo>
                    <a:pt x="170981" y="148399"/>
                  </a:moveTo>
                  <a:cubicBezTo>
                    <a:pt x="170981" y="230358"/>
                    <a:pt x="132706" y="296799"/>
                    <a:pt x="85491" y="296799"/>
                  </a:cubicBezTo>
                  <a:cubicBezTo>
                    <a:pt x="38276" y="296799"/>
                    <a:pt x="0" y="230358"/>
                    <a:pt x="0" y="148399"/>
                  </a:cubicBezTo>
                  <a:cubicBezTo>
                    <a:pt x="0" y="66441"/>
                    <a:pt x="38276" y="0"/>
                    <a:pt x="85491" y="0"/>
                  </a:cubicBezTo>
                  <a:cubicBezTo>
                    <a:pt x="132706" y="0"/>
                    <a:pt x="170981" y="66441"/>
                    <a:pt x="170981" y="148399"/>
                  </a:cubicBez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582;p16"/>
            <p:cNvSpPr/>
            <p:nvPr/>
          </p:nvSpPr>
          <p:spPr>
            <a:xfrm rot="-1798898">
              <a:off x="7061883" y="2407428"/>
              <a:ext cx="9134" cy="15868"/>
            </a:xfrm>
            <a:custGeom>
              <a:avLst/>
              <a:gdLst/>
              <a:ahLst/>
              <a:cxnLst/>
              <a:rect l="l" t="t" r="r" b="b"/>
              <a:pathLst>
                <a:path w="24344" h="42290" extrusionOk="0">
                  <a:moveTo>
                    <a:pt x="24344" y="21145"/>
                  </a:moveTo>
                  <a:cubicBezTo>
                    <a:pt x="24344" y="32824"/>
                    <a:pt x="18894" y="42291"/>
                    <a:pt x="12172" y="42291"/>
                  </a:cubicBezTo>
                  <a:cubicBezTo>
                    <a:pt x="5449" y="42291"/>
                    <a:pt x="0" y="32824"/>
                    <a:pt x="0" y="21145"/>
                  </a:cubicBezTo>
                  <a:cubicBezTo>
                    <a:pt x="0" y="9467"/>
                    <a:pt x="5450" y="0"/>
                    <a:pt x="12172" y="0"/>
                  </a:cubicBezTo>
                  <a:cubicBezTo>
                    <a:pt x="18895" y="0"/>
                    <a:pt x="24344" y="9467"/>
                    <a:pt x="24344" y="21145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583;p16"/>
            <p:cNvSpPr/>
            <p:nvPr/>
          </p:nvSpPr>
          <p:spPr>
            <a:xfrm rot="-1798898">
              <a:off x="7092283" y="2424967"/>
              <a:ext cx="9134" cy="15868"/>
            </a:xfrm>
            <a:custGeom>
              <a:avLst/>
              <a:gdLst/>
              <a:ahLst/>
              <a:cxnLst/>
              <a:rect l="l" t="t" r="r" b="b"/>
              <a:pathLst>
                <a:path w="24344" h="42290" extrusionOk="0">
                  <a:moveTo>
                    <a:pt x="24344" y="21145"/>
                  </a:moveTo>
                  <a:cubicBezTo>
                    <a:pt x="24344" y="32824"/>
                    <a:pt x="18894" y="42291"/>
                    <a:pt x="12172" y="42291"/>
                  </a:cubicBezTo>
                  <a:cubicBezTo>
                    <a:pt x="5449" y="42291"/>
                    <a:pt x="0" y="32824"/>
                    <a:pt x="0" y="21145"/>
                  </a:cubicBezTo>
                  <a:cubicBezTo>
                    <a:pt x="0" y="9467"/>
                    <a:pt x="5450" y="0"/>
                    <a:pt x="12172" y="0"/>
                  </a:cubicBezTo>
                  <a:cubicBezTo>
                    <a:pt x="18895" y="0"/>
                    <a:pt x="24344" y="9467"/>
                    <a:pt x="24344" y="21145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584;p16"/>
            <p:cNvSpPr/>
            <p:nvPr/>
          </p:nvSpPr>
          <p:spPr>
            <a:xfrm>
              <a:off x="7066445" y="2439547"/>
              <a:ext cx="31881" cy="22328"/>
            </a:xfrm>
            <a:custGeom>
              <a:avLst/>
              <a:gdLst/>
              <a:ahLst/>
              <a:cxnLst/>
              <a:rect l="l" t="t" r="r" b="b"/>
              <a:pathLst>
                <a:path w="85015" h="59542" extrusionOk="0">
                  <a:moveTo>
                    <a:pt x="0" y="0"/>
                  </a:moveTo>
                  <a:cubicBezTo>
                    <a:pt x="0" y="0"/>
                    <a:pt x="13694" y="37528"/>
                    <a:pt x="41272" y="53435"/>
                  </a:cubicBezTo>
                  <a:cubicBezTo>
                    <a:pt x="68849" y="69342"/>
                    <a:pt x="85015" y="49149"/>
                    <a:pt x="85015" y="49149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585;p16"/>
            <p:cNvSpPr/>
            <p:nvPr/>
          </p:nvSpPr>
          <p:spPr>
            <a:xfrm>
              <a:off x="7016984" y="2605070"/>
              <a:ext cx="22181" cy="70080"/>
            </a:xfrm>
            <a:custGeom>
              <a:avLst/>
              <a:gdLst/>
              <a:ahLst/>
              <a:cxnLst/>
              <a:rect l="l" t="t" r="r" b="b"/>
              <a:pathLst>
                <a:path w="59149" h="186880" extrusionOk="0">
                  <a:moveTo>
                    <a:pt x="0" y="152591"/>
                  </a:moveTo>
                  <a:lnTo>
                    <a:pt x="59149" y="186881"/>
                  </a:lnTo>
                  <a:lnTo>
                    <a:pt x="59149" y="34195"/>
                  </a:lnTo>
                  <a:lnTo>
                    <a:pt x="0" y="0"/>
                  </a:lnTo>
                  <a:lnTo>
                    <a:pt x="0" y="152591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586;p16"/>
            <p:cNvSpPr/>
            <p:nvPr/>
          </p:nvSpPr>
          <p:spPr>
            <a:xfrm>
              <a:off x="7016984" y="2594731"/>
              <a:ext cx="41045" cy="23253"/>
            </a:xfrm>
            <a:custGeom>
              <a:avLst/>
              <a:gdLst/>
              <a:ahLst/>
              <a:cxnLst/>
              <a:rect l="l" t="t" r="r" b="b"/>
              <a:pathLst>
                <a:path w="109454" h="62007" extrusionOk="0">
                  <a:moveTo>
                    <a:pt x="59149" y="62008"/>
                  </a:moveTo>
                  <a:lnTo>
                    <a:pt x="0" y="27718"/>
                  </a:lnTo>
                  <a:lnTo>
                    <a:pt x="47928" y="0"/>
                  </a:lnTo>
                  <a:lnTo>
                    <a:pt x="109455" y="34480"/>
                  </a:lnTo>
                  <a:lnTo>
                    <a:pt x="59149" y="62008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587;p16"/>
            <p:cNvSpPr/>
            <p:nvPr/>
          </p:nvSpPr>
          <p:spPr>
            <a:xfrm>
              <a:off x="7057740" y="2595705"/>
              <a:ext cx="65605" cy="105819"/>
            </a:xfrm>
            <a:custGeom>
              <a:avLst/>
              <a:gdLst/>
              <a:ahLst/>
              <a:cxnLst/>
              <a:rect l="l" t="t" r="r" b="b"/>
              <a:pathLst>
                <a:path w="174947" h="282184" extrusionOk="0">
                  <a:moveTo>
                    <a:pt x="174880" y="168275"/>
                  </a:moveTo>
                  <a:cubicBezTo>
                    <a:pt x="174376" y="153645"/>
                    <a:pt x="166502" y="140272"/>
                    <a:pt x="153959" y="132747"/>
                  </a:cubicBezTo>
                  <a:lnTo>
                    <a:pt x="84635" y="92646"/>
                  </a:lnTo>
                  <a:lnTo>
                    <a:pt x="95666" y="40545"/>
                  </a:lnTo>
                  <a:lnTo>
                    <a:pt x="95666" y="36639"/>
                  </a:lnTo>
                  <a:cubicBezTo>
                    <a:pt x="95704" y="31096"/>
                    <a:pt x="94933" y="25581"/>
                    <a:pt x="93383" y="20256"/>
                  </a:cubicBezTo>
                  <a:cubicBezTo>
                    <a:pt x="91291" y="13398"/>
                    <a:pt x="83874" y="-2889"/>
                    <a:pt x="79119" y="445"/>
                  </a:cubicBezTo>
                  <a:lnTo>
                    <a:pt x="6562" y="42450"/>
                  </a:lnTo>
                  <a:cubicBezTo>
                    <a:pt x="2187" y="43688"/>
                    <a:pt x="0" y="48736"/>
                    <a:pt x="0" y="56356"/>
                  </a:cubicBezTo>
                  <a:lnTo>
                    <a:pt x="0" y="184087"/>
                  </a:lnTo>
                  <a:cubicBezTo>
                    <a:pt x="903" y="199546"/>
                    <a:pt x="9053" y="213671"/>
                    <a:pt x="21967" y="222187"/>
                  </a:cubicBezTo>
                  <a:lnTo>
                    <a:pt x="120961" y="279337"/>
                  </a:lnTo>
                  <a:cubicBezTo>
                    <a:pt x="129710" y="284385"/>
                    <a:pt x="137412" y="282480"/>
                    <a:pt x="140741" y="275527"/>
                  </a:cubicBezTo>
                  <a:lnTo>
                    <a:pt x="173739" y="204280"/>
                  </a:lnTo>
                  <a:cubicBezTo>
                    <a:pt x="174728" y="201632"/>
                    <a:pt x="175118" y="198803"/>
                    <a:pt x="174880" y="19599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588;p16"/>
            <p:cNvSpPr/>
            <p:nvPr/>
          </p:nvSpPr>
          <p:spPr>
            <a:xfrm>
              <a:off x="7095932" y="2684289"/>
              <a:ext cx="13087" cy="23860"/>
            </a:xfrm>
            <a:custGeom>
              <a:avLst/>
              <a:gdLst/>
              <a:ahLst/>
              <a:cxnLst/>
              <a:rect l="l" t="t" r="r" b="b"/>
              <a:pathLst>
                <a:path w="34899" h="63627" extrusionOk="0">
                  <a:moveTo>
                    <a:pt x="0" y="63627"/>
                  </a:moveTo>
                  <a:lnTo>
                    <a:pt x="34900" y="43148"/>
                  </a:lnTo>
                  <a:lnTo>
                    <a:pt x="3138" y="0"/>
                  </a:lnTo>
                  <a:lnTo>
                    <a:pt x="0" y="63627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589;p16"/>
            <p:cNvSpPr/>
            <p:nvPr/>
          </p:nvSpPr>
          <p:spPr>
            <a:xfrm>
              <a:off x="7045282" y="2602986"/>
              <a:ext cx="65605" cy="105693"/>
            </a:xfrm>
            <a:custGeom>
              <a:avLst/>
              <a:gdLst/>
              <a:ahLst/>
              <a:cxnLst/>
              <a:rect l="l" t="t" r="r" b="b"/>
              <a:pathLst>
                <a:path w="174947" h="281849" extrusionOk="0">
                  <a:moveTo>
                    <a:pt x="174880" y="168254"/>
                  </a:moveTo>
                  <a:cubicBezTo>
                    <a:pt x="174319" y="153642"/>
                    <a:pt x="166464" y="140288"/>
                    <a:pt x="153959" y="132725"/>
                  </a:cubicBezTo>
                  <a:lnTo>
                    <a:pt x="84635" y="92720"/>
                  </a:lnTo>
                  <a:lnTo>
                    <a:pt x="95666" y="40523"/>
                  </a:lnTo>
                  <a:lnTo>
                    <a:pt x="95666" y="36713"/>
                  </a:lnTo>
                  <a:cubicBezTo>
                    <a:pt x="95704" y="31141"/>
                    <a:pt x="94933" y="25588"/>
                    <a:pt x="93383" y="20235"/>
                  </a:cubicBezTo>
                  <a:cubicBezTo>
                    <a:pt x="91291" y="13377"/>
                    <a:pt x="83874" y="-2815"/>
                    <a:pt x="79119" y="423"/>
                  </a:cubicBezTo>
                  <a:lnTo>
                    <a:pt x="6562" y="42429"/>
                  </a:lnTo>
                  <a:cubicBezTo>
                    <a:pt x="2187" y="43667"/>
                    <a:pt x="0" y="48810"/>
                    <a:pt x="0" y="56430"/>
                  </a:cubicBezTo>
                  <a:lnTo>
                    <a:pt x="0" y="183684"/>
                  </a:lnTo>
                  <a:cubicBezTo>
                    <a:pt x="875" y="199153"/>
                    <a:pt x="9025" y="213288"/>
                    <a:pt x="21967" y="221784"/>
                  </a:cubicBezTo>
                  <a:lnTo>
                    <a:pt x="120961" y="278934"/>
                  </a:lnTo>
                  <a:cubicBezTo>
                    <a:pt x="129710" y="284078"/>
                    <a:pt x="137412" y="282173"/>
                    <a:pt x="140741" y="275124"/>
                  </a:cubicBezTo>
                  <a:lnTo>
                    <a:pt x="173739" y="203877"/>
                  </a:lnTo>
                  <a:cubicBezTo>
                    <a:pt x="174728" y="201229"/>
                    <a:pt x="175118" y="198400"/>
                    <a:pt x="174880" y="195590"/>
                  </a:cubicBezTo>
                  <a:close/>
                </a:path>
              </a:pathLst>
            </a:custGeom>
            <a:solidFill>
              <a:srgbClr val="EFBD9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ransition advTm="12690">
    <p:fade thruBlk="1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865590" y="637216"/>
            <a:ext cx="5640900" cy="55177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" dirty="0" smtClean="0"/>
              <a:t>Guess what?</a:t>
            </a:r>
            <a:endParaRPr dirty="0"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190389" y="1253910"/>
            <a:ext cx="5865359" cy="4189052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" sz="1700" dirty="0" smtClean="0"/>
              <a:t>The most popular energy sector is the oil and gas.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" sz="1700" dirty="0" smtClean="0"/>
              <a:t>But </a:t>
            </a:r>
            <a:r>
              <a:rPr lang="en" sz="1700" dirty="0"/>
              <a:t>then, we went deeper into the oil and gas operations and found out that oil and </a:t>
            </a:r>
            <a:r>
              <a:rPr lang="en" sz="1700"/>
              <a:t>gas </a:t>
            </a:r>
            <a:r>
              <a:rPr lang="en" sz="1700" smtClean="0"/>
              <a:t>is not </a:t>
            </a:r>
            <a:r>
              <a:rPr lang="en" sz="1700" dirty="0"/>
              <a:t>all about oil.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" sz="1700" dirty="0"/>
              <a:t>Oil and gas companies take up major capital projects that involve lots of construction activities and this involves the intensive use of cement</a:t>
            </a:r>
            <a:r>
              <a:rPr lang="en" sz="1700" dirty="0" smtClean="0"/>
              <a:t>.. </a:t>
            </a:r>
            <a:endParaRPr lang="en" sz="1700" dirty="0"/>
          </a:p>
          <a:p>
            <a:pPr>
              <a:buFont typeface="Wingdings" panose="05000000000000000000" pitchFamily="2" charset="2"/>
              <a:buChar char="ü"/>
            </a:pPr>
            <a:endParaRPr lang="en" dirty="0" smtClean="0"/>
          </a:p>
          <a:p>
            <a:pPr marL="114300" indent="0">
              <a:buNone/>
            </a:pPr>
            <a:endParaRPr lang="en" dirty="0" smtClean="0"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fld id="{00000000-1234-1234-1234-123412341234}" type="slidenum">
              <a:rPr lang="en"/>
              <a:pPr/>
              <a:t>5</a:t>
            </a:fld>
            <a:endParaRPr/>
          </a:p>
        </p:txBody>
      </p:sp>
      <p:grpSp>
        <p:nvGrpSpPr>
          <p:cNvPr id="597" name="Google Shape;597;p17"/>
          <p:cNvGrpSpPr/>
          <p:nvPr/>
        </p:nvGrpSpPr>
        <p:grpSpPr>
          <a:xfrm>
            <a:off x="5796744" y="1573493"/>
            <a:ext cx="2928488" cy="3139481"/>
            <a:chOff x="2183550" y="65875"/>
            <a:chExt cx="4483981" cy="4807045"/>
          </a:xfrm>
        </p:grpSpPr>
        <p:sp>
          <p:nvSpPr>
            <p:cNvPr id="598" name="Google Shape;598;p17"/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p17"/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600;p17"/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601;p17"/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p17"/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p17"/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604;p17"/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605;p17"/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606;p17"/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607;p17"/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Google Shape;608;p17"/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609;p17"/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610;p17"/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611;p17"/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p17"/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p17"/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Google Shape;614;p17"/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615;p17"/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616;p17"/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p17"/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Google Shape;618;p17"/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9" name="Google Shape;619;p17"/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20" name="Google Shape;620;p17"/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621" name="Google Shape;621;p17"/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622" name="Google Shape;622;p17"/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3" name="Google Shape;623;p17"/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4" name="Google Shape;624;p17"/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625" name="Google Shape;625;p17"/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626" name="Google Shape;626;p17"/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endParaRPr sz="1800"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7" name="Google Shape;627;p17"/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endParaRPr sz="1800"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28" name="Google Shape;628;p17"/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9" name="Google Shape;629;p17"/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0" name="Google Shape;630;p17"/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1" name="Google Shape;631;p17"/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2" name="Google Shape;632;p17"/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3" name="Google Shape;633;p17"/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4" name="Google Shape;634;p17"/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5" name="Google Shape;635;p17"/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6" name="Google Shape;636;p17"/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7" name="Google Shape;637;p17"/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8" name="Google Shape;638;p17"/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9" name="Google Shape;639;p17"/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0" name="Google Shape;640;p17"/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1" name="Google Shape;641;p17"/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2" name="Google Shape;642;p17"/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3" name="Google Shape;643;p17"/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4" name="Google Shape;644;p17"/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5" name="Google Shape;645;p17"/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6" name="Google Shape;646;p17"/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7" name="Google Shape;647;p17"/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8" name="Google Shape;648;p17"/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9" name="Google Shape;649;p17"/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0" name="Google Shape;650;p17"/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1" name="Google Shape;651;p17"/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2" name="Google Shape;652;p17"/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3" name="Google Shape;653;p17"/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4" name="Google Shape;654;p17"/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5" name="Google Shape;655;p17"/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6" name="Google Shape;656;p17"/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7" name="Google Shape;657;p17"/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8" name="Google Shape;658;p17"/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9" name="Google Shape;659;p17"/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0" name="Google Shape;660;p17"/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1" name="Google Shape;661;p17"/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2" name="Google Shape;662;p17"/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3" name="Google Shape;663;p17"/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4" name="Google Shape;664;p17"/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5" name="Google Shape;665;p17"/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6" name="Google Shape;666;p17"/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7" name="Google Shape;667;p17"/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8" name="Google Shape;668;p17"/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9" name="Google Shape;669;p17"/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0" name="Google Shape;670;p17"/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1" name="Google Shape;671;p17"/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2" name="Google Shape;672;p17"/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3" name="Google Shape;673;p17"/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4" name="Google Shape;674;p17"/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5" name="Google Shape;675;p17"/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6" name="Google Shape;676;p17"/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7" name="Google Shape;677;p17"/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8" name="Google Shape;678;p17"/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9" name="Google Shape;679;p17"/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0" name="Google Shape;680;p17"/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1" name="Google Shape;681;p17"/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2" name="Google Shape;682;p17"/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3" name="Google Shape;683;p17"/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4" name="Google Shape;684;p17"/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5" name="Google Shape;685;p17"/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6" name="Google Shape;686;p17"/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7" name="Google Shape;687;p17"/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8" name="Google Shape;688;p17"/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9" name="Google Shape;689;p17"/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0" name="Google Shape;690;p17"/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1" name="Google Shape;691;p17"/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692" name="Google Shape;692;p17"/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693" name="Google Shape;693;p17"/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694" name="Google Shape;694;p17"/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endParaRPr sz="1800"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5" name="Google Shape;695;p17"/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endParaRPr sz="1800"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6" name="Google Shape;696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endParaRPr sz="1800"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7" name="Google Shape;697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endParaRPr sz="1800"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8" name="Google Shape;698;p17"/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endParaRPr sz="1800"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99" name="Google Shape;699;p17"/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0" name="Google Shape;700;p17"/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1" name="Google Shape;701;p17"/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702" name="Google Shape;702;p17"/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3" name="Google Shape;703;p17"/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4" name="Google Shape;704;p17"/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5" name="Google Shape;705;p17"/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6" name="Google Shape;706;p17"/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7" name="Google Shape;707;p17"/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8" name="Google Shape;708;p17"/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9" name="Google Shape;709;p17"/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0" name="Google Shape;710;p17"/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1" name="Google Shape;711;p17"/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2" name="Google Shape;712;p17"/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3" name="Google Shape;713;p17"/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4" name="Google Shape;714;p17"/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5" name="Google Shape;715;p17"/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6" name="Google Shape;716;p17"/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7" name="Google Shape;717;p17"/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8" name="Google Shape;718;p17"/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9" name="Google Shape;719;p17"/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0" name="Google Shape;720;p17"/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1" name="Google Shape;721;p17"/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" name="Google Shape;722;p17"/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3" name="Google Shape;723;p17"/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4" name="Google Shape;724;p17"/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5" name="Google Shape;725;p17"/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6" name="Google Shape;726;p17"/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" name="Google Shape;727;p17"/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" name="Google Shape;728;p17"/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9" name="Google Shape;729;p17"/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0" name="Google Shape;730;p17"/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31" name="Google Shape;731;p17"/>
            <p:cNvGrpSpPr/>
            <p:nvPr/>
          </p:nvGrpSpPr>
          <p:grpSpPr>
            <a:xfrm>
              <a:off x="6161836" y="4215479"/>
              <a:ext cx="350682" cy="265782"/>
              <a:chOff x="6621095" y="1452181"/>
              <a:chExt cx="330894" cy="250785"/>
            </a:xfrm>
          </p:grpSpPr>
          <p:sp>
            <p:nvSpPr>
              <p:cNvPr id="732" name="Google Shape;732;p1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3" name="Google Shape;733;p1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4" name="Google Shape;734;p1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5" name="Google Shape;735;p1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6" name="Google Shape;736;p1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  <p:transition advTm="36552">
    <p:fade thruBlk="1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296258" y="550015"/>
            <a:ext cx="6027891" cy="448924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114300" indent="0">
              <a:buNone/>
            </a:pPr>
            <a:endParaRPr lang="en" sz="1700" dirty="0"/>
          </a:p>
          <a:p>
            <a:pPr>
              <a:buFont typeface="Wingdings" panose="05000000000000000000" pitchFamily="2" charset="2"/>
              <a:buChar char="ü"/>
            </a:pPr>
            <a:r>
              <a:rPr lang="en" sz="1700" dirty="0"/>
              <a:t>During the clinker production of cement making, CO</a:t>
            </a:r>
            <a:r>
              <a:rPr lang="en" sz="1200" dirty="0"/>
              <a:t>2</a:t>
            </a:r>
            <a:r>
              <a:rPr lang="en" sz="1700" dirty="0"/>
              <a:t> is being emitted as a by product and this contributes to about 8% of global CO</a:t>
            </a:r>
            <a:r>
              <a:rPr lang="en" sz="1400" dirty="0"/>
              <a:t>2</a:t>
            </a:r>
            <a:r>
              <a:rPr lang="en" sz="1700" dirty="0"/>
              <a:t> emissions, according to think tank Chatham House.</a:t>
            </a:r>
          </a:p>
          <a:p>
            <a:pPr>
              <a:buFont typeface="Wingdings" panose="05000000000000000000" pitchFamily="2" charset="2"/>
              <a:buChar char="ü"/>
            </a:pPr>
            <a:endParaRPr lang="en" sz="1700" dirty="0"/>
          </a:p>
          <a:p>
            <a:pPr>
              <a:buFont typeface="Wingdings" panose="05000000000000000000" pitchFamily="2" charset="2"/>
              <a:buChar char="ü"/>
            </a:pPr>
            <a:r>
              <a:rPr lang="en" sz="1700" dirty="0"/>
              <a:t>If the cement industry were a country, it would be the third largest emitter in the world-behind China and </a:t>
            </a:r>
            <a:r>
              <a:rPr lang="en" sz="1700" dirty="0" smtClean="0"/>
              <a:t>US.</a:t>
            </a:r>
            <a:endParaRPr lang="en" dirty="0" smtClean="0"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fld id="{00000000-1234-1234-1234-123412341234}" type="slidenum">
              <a:rPr lang="en"/>
              <a:pPr/>
              <a:t>6</a:t>
            </a:fld>
            <a:endParaRPr/>
          </a:p>
        </p:txBody>
      </p:sp>
      <p:grpSp>
        <p:nvGrpSpPr>
          <p:cNvPr id="597" name="Google Shape;597;p17"/>
          <p:cNvGrpSpPr/>
          <p:nvPr/>
        </p:nvGrpSpPr>
        <p:grpSpPr>
          <a:xfrm>
            <a:off x="6177437" y="887693"/>
            <a:ext cx="2928488" cy="3139481"/>
            <a:chOff x="2183550" y="65875"/>
            <a:chExt cx="4483981" cy="4807045"/>
          </a:xfrm>
        </p:grpSpPr>
        <p:sp>
          <p:nvSpPr>
            <p:cNvPr id="598" name="Google Shape;598;p17"/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p17"/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600;p17"/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601;p17"/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p17"/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p17"/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604;p17"/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605;p17"/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606;p17"/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607;p17"/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Google Shape;608;p17"/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609;p17"/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610;p17"/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611;p17"/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p17"/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p17"/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Google Shape;614;p17"/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615;p17"/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616;p17"/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p17"/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Google Shape;618;p17"/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9" name="Google Shape;619;p17"/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20" name="Google Shape;620;p17"/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621" name="Google Shape;621;p17"/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622" name="Google Shape;622;p17"/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3" name="Google Shape;623;p17"/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4" name="Google Shape;624;p17"/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625" name="Google Shape;625;p17"/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626" name="Google Shape;626;p17"/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endParaRPr sz="1800"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7" name="Google Shape;627;p17"/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endParaRPr sz="1800"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28" name="Google Shape;628;p17"/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9" name="Google Shape;629;p17"/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0" name="Google Shape;630;p17"/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1" name="Google Shape;631;p17"/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2" name="Google Shape;632;p17"/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3" name="Google Shape;633;p17"/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4" name="Google Shape;634;p17"/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5" name="Google Shape;635;p17"/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6" name="Google Shape;636;p17"/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7" name="Google Shape;637;p17"/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8" name="Google Shape;638;p17"/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9" name="Google Shape;639;p17"/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0" name="Google Shape;640;p17"/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1" name="Google Shape;641;p17"/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2" name="Google Shape;642;p17"/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3" name="Google Shape;643;p17"/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4" name="Google Shape;644;p17"/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5" name="Google Shape;645;p17"/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6" name="Google Shape;646;p17"/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7" name="Google Shape;647;p17"/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8" name="Google Shape;648;p17"/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9" name="Google Shape;649;p17"/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0" name="Google Shape;650;p17"/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1" name="Google Shape;651;p17"/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2" name="Google Shape;652;p17"/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3" name="Google Shape;653;p17"/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4" name="Google Shape;654;p17"/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5" name="Google Shape;655;p17"/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6" name="Google Shape;656;p17"/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7" name="Google Shape;657;p17"/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8" name="Google Shape;658;p17"/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9" name="Google Shape;659;p17"/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0" name="Google Shape;660;p17"/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1" name="Google Shape;661;p17"/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2" name="Google Shape;662;p17"/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3" name="Google Shape;663;p17"/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4" name="Google Shape;664;p17"/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5" name="Google Shape;665;p17"/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6" name="Google Shape;666;p17"/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7" name="Google Shape;667;p17"/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8" name="Google Shape;668;p17"/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9" name="Google Shape;669;p17"/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0" name="Google Shape;670;p17"/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1" name="Google Shape;671;p17"/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2" name="Google Shape;672;p17"/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3" name="Google Shape;673;p17"/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4" name="Google Shape;674;p17"/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5" name="Google Shape;675;p17"/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6" name="Google Shape;676;p17"/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7" name="Google Shape;677;p17"/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8" name="Google Shape;678;p17"/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9" name="Google Shape;679;p17"/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0" name="Google Shape;680;p17"/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1" name="Google Shape;681;p17"/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2" name="Google Shape;682;p17"/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3" name="Google Shape;683;p17"/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4" name="Google Shape;684;p17"/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5" name="Google Shape;685;p17"/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6" name="Google Shape;686;p17"/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7" name="Google Shape;687;p17"/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8" name="Google Shape;688;p17"/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9" name="Google Shape;689;p17"/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0" name="Google Shape;690;p17"/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1" name="Google Shape;691;p17"/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692" name="Google Shape;692;p17"/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693" name="Google Shape;693;p17"/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694" name="Google Shape;694;p17"/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endParaRPr sz="1800"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5" name="Google Shape;695;p17"/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endParaRPr sz="1800"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6" name="Google Shape;696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endParaRPr sz="1800"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7" name="Google Shape;697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endParaRPr sz="1800"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8" name="Google Shape;698;p17"/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endParaRPr sz="1800"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99" name="Google Shape;699;p17"/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0" name="Google Shape;700;p17"/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1" name="Google Shape;701;p17"/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endParaRPr sz="18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702" name="Google Shape;702;p17"/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3" name="Google Shape;703;p17"/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4" name="Google Shape;704;p17"/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5" name="Google Shape;705;p17"/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6" name="Google Shape;706;p17"/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7" name="Google Shape;707;p17"/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8" name="Google Shape;708;p17"/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9" name="Google Shape;709;p17"/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0" name="Google Shape;710;p17"/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1" name="Google Shape;711;p17"/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2" name="Google Shape;712;p17"/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3" name="Google Shape;713;p17"/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4" name="Google Shape;714;p17"/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5" name="Google Shape;715;p17"/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6" name="Google Shape;716;p17"/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7" name="Google Shape;717;p17"/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8" name="Google Shape;718;p17"/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9" name="Google Shape;719;p17"/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0" name="Google Shape;720;p17"/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1" name="Google Shape;721;p17"/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" name="Google Shape;722;p17"/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3" name="Google Shape;723;p17"/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4" name="Google Shape;724;p17"/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5" name="Google Shape;725;p17"/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6" name="Google Shape;726;p17"/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" name="Google Shape;727;p17"/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" name="Google Shape;728;p17"/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9" name="Google Shape;729;p17"/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0" name="Google Shape;730;p17"/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31" name="Google Shape;731;p17"/>
            <p:cNvGrpSpPr/>
            <p:nvPr/>
          </p:nvGrpSpPr>
          <p:grpSpPr>
            <a:xfrm>
              <a:off x="6161836" y="4215479"/>
              <a:ext cx="350682" cy="265782"/>
              <a:chOff x="6621095" y="1452181"/>
              <a:chExt cx="330894" cy="250785"/>
            </a:xfrm>
          </p:grpSpPr>
          <p:sp>
            <p:nvSpPr>
              <p:cNvPr id="732" name="Google Shape;732;p1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3" name="Google Shape;733;p1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4" name="Google Shape;734;p1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5" name="Google Shape;735;p1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6" name="Google Shape;736;p1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51105995"/>
      </p:ext>
    </p:extLst>
  </p:cSld>
  <p:clrMapOvr>
    <a:masterClrMapping/>
  </p:clrMapOvr>
  <p:transition advTm="38656">
    <p:fade thruBlk="1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8"/>
          <p:cNvSpPr txBox="1">
            <a:spLocks noGrp="1"/>
          </p:cNvSpPr>
          <p:nvPr>
            <p:ph type="ctrTitle" idx="4294967295"/>
          </p:nvPr>
        </p:nvSpPr>
        <p:spPr>
          <a:xfrm>
            <a:off x="649003" y="689069"/>
            <a:ext cx="4265358" cy="1060976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" sz="4000" dirty="0">
                <a:solidFill>
                  <a:schemeClr val="accent1"/>
                </a:solidFill>
              </a:rPr>
              <a:t>Solution?</a:t>
            </a:r>
            <a:endParaRPr sz="4000" dirty="0">
              <a:solidFill>
                <a:schemeClr val="accent1"/>
              </a:solidFill>
            </a:endParaRPr>
          </a:p>
        </p:txBody>
      </p:sp>
      <p:sp>
        <p:nvSpPr>
          <p:cNvPr id="742" name="Google Shape;742;p18"/>
          <p:cNvSpPr txBox="1">
            <a:spLocks noGrp="1"/>
          </p:cNvSpPr>
          <p:nvPr>
            <p:ph type="subTitle" idx="4294967295"/>
          </p:nvPr>
        </p:nvSpPr>
        <p:spPr>
          <a:xfrm>
            <a:off x="642208" y="2041038"/>
            <a:ext cx="4241262" cy="2229369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>
              <a:buNone/>
            </a:pPr>
            <a:r>
              <a:rPr lang="en" dirty="0" smtClean="0"/>
              <a:t>In tackling this, we hereby propose a knowledge-based web-app predictive system for CO</a:t>
            </a:r>
            <a:r>
              <a:rPr lang="en" sz="1600" dirty="0" smtClean="0"/>
              <a:t>2</a:t>
            </a:r>
            <a:r>
              <a:rPr lang="en" dirty="0" smtClean="0"/>
              <a:t> emission at the point of clinker production during the manufacturing of cement.</a:t>
            </a:r>
            <a:endParaRPr dirty="0"/>
          </a:p>
        </p:txBody>
      </p:sp>
      <p:sp>
        <p:nvSpPr>
          <p:cNvPr id="743" name="Google Shape;743;p18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fld id="{00000000-1234-1234-1234-123412341234}" type="slidenum">
              <a:rPr lang="en"/>
              <a:pPr/>
              <a:t>7</a:t>
            </a:fld>
            <a:endParaRPr/>
          </a:p>
        </p:txBody>
      </p:sp>
      <p:grpSp>
        <p:nvGrpSpPr>
          <p:cNvPr id="744" name="Google Shape;744;p18"/>
          <p:cNvGrpSpPr/>
          <p:nvPr/>
        </p:nvGrpSpPr>
        <p:grpSpPr>
          <a:xfrm>
            <a:off x="5038937" y="624256"/>
            <a:ext cx="3428994" cy="3803332"/>
            <a:chOff x="2152750" y="190500"/>
            <a:chExt cx="4293756" cy="4762499"/>
          </a:xfrm>
        </p:grpSpPr>
        <p:sp>
          <p:nvSpPr>
            <p:cNvPr id="745" name="Google Shape;745;p18"/>
            <p:cNvSpPr/>
            <p:nvPr/>
          </p:nvSpPr>
          <p:spPr>
            <a:xfrm>
              <a:off x="2152750" y="2957607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2" y="218980"/>
                  </a:moveTo>
                  <a:cubicBezTo>
                    <a:pt x="756692" y="339919"/>
                    <a:pt x="587300" y="437959"/>
                    <a:pt x="378346" y="437959"/>
                  </a:cubicBezTo>
                  <a:cubicBezTo>
                    <a:pt x="169391" y="437959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2" y="98041"/>
                    <a:pt x="756692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6" name="Google Shape;746;p18"/>
            <p:cNvSpPr/>
            <p:nvPr/>
          </p:nvSpPr>
          <p:spPr>
            <a:xfrm>
              <a:off x="2318956" y="3109336"/>
              <a:ext cx="225716" cy="175248"/>
            </a:xfrm>
            <a:custGeom>
              <a:avLst/>
              <a:gdLst/>
              <a:ahLst/>
              <a:cxnLst/>
              <a:rect l="l" t="t" r="r" b="b"/>
              <a:pathLst>
                <a:path w="225716" h="175248" extrusionOk="0">
                  <a:moveTo>
                    <a:pt x="18072" y="5"/>
                  </a:moveTo>
                  <a:cubicBezTo>
                    <a:pt x="45158" y="22103"/>
                    <a:pt x="85074" y="1910"/>
                    <a:pt x="87070" y="3910"/>
                  </a:cubicBezTo>
                  <a:cubicBezTo>
                    <a:pt x="118886" y="33494"/>
                    <a:pt x="152260" y="61346"/>
                    <a:pt x="187050" y="87349"/>
                  </a:cubicBezTo>
                  <a:cubicBezTo>
                    <a:pt x="203871" y="100684"/>
                    <a:pt x="230197" y="118400"/>
                    <a:pt x="225065" y="144023"/>
                  </a:cubicBezTo>
                  <a:cubicBezTo>
                    <a:pt x="216511" y="189742"/>
                    <a:pt x="143522" y="175646"/>
                    <a:pt x="115961" y="161644"/>
                  </a:cubicBezTo>
                  <a:cubicBezTo>
                    <a:pt x="88400" y="147642"/>
                    <a:pt x="65876" y="124496"/>
                    <a:pt x="39931" y="108304"/>
                  </a:cubicBezTo>
                  <a:cubicBezTo>
                    <a:pt x="20924" y="96683"/>
                    <a:pt x="2961" y="90682"/>
                    <a:pt x="110" y="67156"/>
                  </a:cubicBezTo>
                  <a:cubicBezTo>
                    <a:pt x="-1410" y="52964"/>
                    <a:pt x="13225" y="-567"/>
                    <a:pt x="1807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7" name="Google Shape;747;p18"/>
            <p:cNvSpPr/>
            <p:nvPr/>
          </p:nvSpPr>
          <p:spPr>
            <a:xfrm>
              <a:off x="2319304" y="3166967"/>
              <a:ext cx="224715" cy="117585"/>
            </a:xfrm>
            <a:custGeom>
              <a:avLst/>
              <a:gdLst/>
              <a:ahLst/>
              <a:cxnLst/>
              <a:rect l="l" t="t" r="r" b="b"/>
              <a:pathLst>
                <a:path w="224715" h="117585" extrusionOk="0">
                  <a:moveTo>
                    <a:pt x="427" y="0"/>
                  </a:moveTo>
                  <a:cubicBezTo>
                    <a:pt x="3943" y="22574"/>
                    <a:pt x="22000" y="28575"/>
                    <a:pt x="40533" y="40291"/>
                  </a:cubicBezTo>
                  <a:cubicBezTo>
                    <a:pt x="66953" y="56769"/>
                    <a:pt x="90332" y="80582"/>
                    <a:pt x="117893" y="94583"/>
                  </a:cubicBezTo>
                  <a:cubicBezTo>
                    <a:pt x="143364" y="107442"/>
                    <a:pt x="206849" y="120301"/>
                    <a:pt x="224716" y="87630"/>
                  </a:cubicBezTo>
                  <a:cubicBezTo>
                    <a:pt x="215212" y="131731"/>
                    <a:pt x="143269" y="117920"/>
                    <a:pt x="115993" y="104013"/>
                  </a:cubicBezTo>
                  <a:cubicBezTo>
                    <a:pt x="88717" y="90107"/>
                    <a:pt x="65908" y="66866"/>
                    <a:pt x="39962" y="50673"/>
                  </a:cubicBezTo>
                  <a:cubicBezTo>
                    <a:pt x="20955" y="39053"/>
                    <a:pt x="2993" y="33052"/>
                    <a:pt x="142" y="9525"/>
                  </a:cubicBezTo>
                  <a:cubicBezTo>
                    <a:pt x="-117" y="6353"/>
                    <a:pt x="-21" y="3153"/>
                    <a:pt x="42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" name="Google Shape;748;p18"/>
            <p:cNvSpPr/>
            <p:nvPr/>
          </p:nvSpPr>
          <p:spPr>
            <a:xfrm>
              <a:off x="2550431" y="3021675"/>
              <a:ext cx="225586" cy="168802"/>
            </a:xfrm>
            <a:custGeom>
              <a:avLst/>
              <a:gdLst/>
              <a:ahLst/>
              <a:cxnLst/>
              <a:rect l="l" t="t" r="r" b="b"/>
              <a:pathLst>
                <a:path w="225586" h="168802" extrusionOk="0">
                  <a:moveTo>
                    <a:pt x="21626" y="130"/>
                  </a:moveTo>
                  <a:cubicBezTo>
                    <a:pt x="48617" y="22228"/>
                    <a:pt x="96040" y="-1965"/>
                    <a:pt x="97656" y="130"/>
                  </a:cubicBezTo>
                  <a:cubicBezTo>
                    <a:pt x="125867" y="28715"/>
                    <a:pt x="155661" y="55680"/>
                    <a:pt x="186897" y="80902"/>
                  </a:cubicBezTo>
                  <a:cubicBezTo>
                    <a:pt x="203813" y="94237"/>
                    <a:pt x="230139" y="111954"/>
                    <a:pt x="224912" y="137576"/>
                  </a:cubicBezTo>
                  <a:cubicBezTo>
                    <a:pt x="216358" y="183296"/>
                    <a:pt x="143369" y="169199"/>
                    <a:pt x="115808" y="155197"/>
                  </a:cubicBezTo>
                  <a:cubicBezTo>
                    <a:pt x="88247" y="141196"/>
                    <a:pt x="65723" y="118050"/>
                    <a:pt x="39778" y="101857"/>
                  </a:cubicBezTo>
                  <a:cubicBezTo>
                    <a:pt x="20770" y="90237"/>
                    <a:pt x="2903" y="84236"/>
                    <a:pt x="52" y="60709"/>
                  </a:cubicBezTo>
                  <a:cubicBezTo>
                    <a:pt x="-1088" y="46517"/>
                    <a:pt x="16779" y="-441"/>
                    <a:pt x="21626" y="13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9" name="Google Shape;749;p18"/>
            <p:cNvSpPr/>
            <p:nvPr/>
          </p:nvSpPr>
          <p:spPr>
            <a:xfrm>
              <a:off x="2551534" y="3076575"/>
              <a:ext cx="224758" cy="117584"/>
            </a:xfrm>
            <a:custGeom>
              <a:avLst/>
              <a:gdLst/>
              <a:ahLst/>
              <a:cxnLst/>
              <a:rect l="l" t="t" r="r" b="b"/>
              <a:pathLst>
                <a:path w="224758" h="117584" extrusionOk="0">
                  <a:moveTo>
                    <a:pt x="375" y="0"/>
                  </a:moveTo>
                  <a:cubicBezTo>
                    <a:pt x="3986" y="22574"/>
                    <a:pt x="22043" y="28575"/>
                    <a:pt x="40481" y="40291"/>
                  </a:cubicBezTo>
                  <a:cubicBezTo>
                    <a:pt x="66996" y="56769"/>
                    <a:pt x="90375" y="80581"/>
                    <a:pt x="117841" y="94583"/>
                  </a:cubicBezTo>
                  <a:cubicBezTo>
                    <a:pt x="143312" y="107442"/>
                    <a:pt x="206892" y="120301"/>
                    <a:pt x="224759" y="87630"/>
                  </a:cubicBezTo>
                  <a:cubicBezTo>
                    <a:pt x="215255" y="131731"/>
                    <a:pt x="143217" y="117920"/>
                    <a:pt x="115941" y="104013"/>
                  </a:cubicBezTo>
                  <a:cubicBezTo>
                    <a:pt x="88665" y="90106"/>
                    <a:pt x="65951" y="66865"/>
                    <a:pt x="39910" y="50673"/>
                  </a:cubicBezTo>
                  <a:cubicBezTo>
                    <a:pt x="21378" y="39053"/>
                    <a:pt x="3036" y="33052"/>
                    <a:pt x="185" y="9525"/>
                  </a:cubicBezTo>
                  <a:cubicBezTo>
                    <a:pt x="-114" y="6353"/>
                    <a:pt x="-50" y="3153"/>
                    <a:pt x="37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0" name="Google Shape;750;p18"/>
            <p:cNvSpPr/>
            <p:nvPr/>
          </p:nvSpPr>
          <p:spPr>
            <a:xfrm>
              <a:off x="2330724" y="2010537"/>
              <a:ext cx="387976" cy="1115665"/>
            </a:xfrm>
            <a:custGeom>
              <a:avLst/>
              <a:gdLst/>
              <a:ahLst/>
              <a:cxnLst/>
              <a:rect l="l" t="t" r="r" b="b"/>
              <a:pathLst>
                <a:path w="387976" h="1115665" extrusionOk="0">
                  <a:moveTo>
                    <a:pt x="4689" y="96964"/>
                  </a:moveTo>
                  <a:cubicBezTo>
                    <a:pt x="6019" y="138017"/>
                    <a:pt x="18754" y="316039"/>
                    <a:pt x="24456" y="410623"/>
                  </a:cubicBezTo>
                  <a:cubicBezTo>
                    <a:pt x="30159" y="505206"/>
                    <a:pt x="31489" y="620173"/>
                    <a:pt x="31489" y="620173"/>
                  </a:cubicBezTo>
                  <a:cubicBezTo>
                    <a:pt x="31489" y="620173"/>
                    <a:pt x="15238" y="688943"/>
                    <a:pt x="4689" y="769715"/>
                  </a:cubicBezTo>
                  <a:cubicBezTo>
                    <a:pt x="-5861" y="850487"/>
                    <a:pt x="4689" y="1105472"/>
                    <a:pt x="4689" y="1105472"/>
                  </a:cubicBezTo>
                  <a:cubicBezTo>
                    <a:pt x="25827" y="1119064"/>
                    <a:pt x="52928" y="1119064"/>
                    <a:pt x="74066" y="1105472"/>
                  </a:cubicBezTo>
                  <a:cubicBezTo>
                    <a:pt x="74066" y="1105472"/>
                    <a:pt x="117403" y="901446"/>
                    <a:pt x="137456" y="809530"/>
                  </a:cubicBezTo>
                  <a:cubicBezTo>
                    <a:pt x="157509" y="717614"/>
                    <a:pt x="161026" y="664559"/>
                    <a:pt x="171480" y="607600"/>
                  </a:cubicBezTo>
                  <a:cubicBezTo>
                    <a:pt x="184025" y="538639"/>
                    <a:pt x="211206" y="217075"/>
                    <a:pt x="211206" y="217075"/>
                  </a:cubicBezTo>
                  <a:lnTo>
                    <a:pt x="222040" y="217742"/>
                  </a:lnTo>
                  <a:lnTo>
                    <a:pt x="250551" y="580930"/>
                  </a:lnTo>
                  <a:cubicBezTo>
                    <a:pt x="241642" y="607685"/>
                    <a:pt x="235526" y="635299"/>
                    <a:pt x="232304" y="663321"/>
                  </a:cubicBezTo>
                  <a:cubicBezTo>
                    <a:pt x="224416" y="722471"/>
                    <a:pt x="240573" y="1020127"/>
                    <a:pt x="240573" y="1020127"/>
                  </a:cubicBezTo>
                  <a:cubicBezTo>
                    <a:pt x="264164" y="1033272"/>
                    <a:pt x="293106" y="1032091"/>
                    <a:pt x="315557" y="1017079"/>
                  </a:cubicBezTo>
                  <a:cubicBezTo>
                    <a:pt x="315557" y="1017079"/>
                    <a:pt x="387976" y="622840"/>
                    <a:pt x="387976" y="562832"/>
                  </a:cubicBezTo>
                  <a:cubicBezTo>
                    <a:pt x="387976" y="523208"/>
                    <a:pt x="381229" y="0"/>
                    <a:pt x="3812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1" name="Google Shape;751;p18"/>
            <p:cNvSpPr/>
            <p:nvPr/>
          </p:nvSpPr>
          <p:spPr>
            <a:xfrm>
              <a:off x="2382705" y="1314450"/>
              <a:ext cx="248692" cy="242377"/>
            </a:xfrm>
            <a:custGeom>
              <a:avLst/>
              <a:gdLst/>
              <a:ahLst/>
              <a:cxnLst/>
              <a:rect l="l" t="t" r="r" b="b"/>
              <a:pathLst>
                <a:path w="248692" h="242377" extrusionOk="0">
                  <a:moveTo>
                    <a:pt x="50881" y="0"/>
                  </a:moveTo>
                  <a:cubicBezTo>
                    <a:pt x="50881" y="0"/>
                    <a:pt x="55538" y="89440"/>
                    <a:pt x="53542" y="97346"/>
                  </a:cubicBezTo>
                  <a:cubicBezTo>
                    <a:pt x="51546" y="105251"/>
                    <a:pt x="12486" y="131540"/>
                    <a:pt x="1176" y="140970"/>
                  </a:cubicBezTo>
                  <a:cubicBezTo>
                    <a:pt x="-10133" y="150400"/>
                    <a:pt x="62951" y="222599"/>
                    <a:pt x="98400" y="238887"/>
                  </a:cubicBezTo>
                  <a:cubicBezTo>
                    <a:pt x="133849" y="255175"/>
                    <a:pt x="246564" y="212217"/>
                    <a:pt x="248560" y="156782"/>
                  </a:cubicBezTo>
                  <a:cubicBezTo>
                    <a:pt x="250556" y="101346"/>
                    <a:pt x="229552" y="54769"/>
                    <a:pt x="211970" y="52006"/>
                  </a:cubicBezTo>
                  <a:cubicBezTo>
                    <a:pt x="194388" y="49244"/>
                    <a:pt x="50881" y="0"/>
                    <a:pt x="50881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2" name="Google Shape;752;p18"/>
            <p:cNvSpPr/>
            <p:nvPr/>
          </p:nvSpPr>
          <p:spPr>
            <a:xfrm>
              <a:off x="2671394" y="1371981"/>
              <a:ext cx="353519" cy="695039"/>
            </a:xfrm>
            <a:custGeom>
              <a:avLst/>
              <a:gdLst/>
              <a:ahLst/>
              <a:cxnLst/>
              <a:rect l="l" t="t" r="r" b="b"/>
              <a:pathLst>
                <a:path w="353519" h="695039" extrusionOk="0">
                  <a:moveTo>
                    <a:pt x="6725" y="108394"/>
                  </a:moveTo>
                  <a:cubicBezTo>
                    <a:pt x="11952" y="68961"/>
                    <a:pt x="-13993" y="31432"/>
                    <a:pt x="11192" y="0"/>
                  </a:cubicBezTo>
                  <a:cubicBezTo>
                    <a:pt x="99292" y="86582"/>
                    <a:pt x="88077" y="315754"/>
                    <a:pt x="108130" y="462344"/>
                  </a:cubicBezTo>
                  <a:cubicBezTo>
                    <a:pt x="173516" y="530924"/>
                    <a:pt x="305049" y="598456"/>
                    <a:pt x="342114" y="614744"/>
                  </a:cubicBezTo>
                  <a:cubicBezTo>
                    <a:pt x="348861" y="617791"/>
                    <a:pt x="354659" y="621030"/>
                    <a:pt x="353328" y="628364"/>
                  </a:cubicBezTo>
                  <a:cubicBezTo>
                    <a:pt x="348006" y="656939"/>
                    <a:pt x="339738" y="667798"/>
                    <a:pt x="322726" y="695039"/>
                  </a:cubicBezTo>
                  <a:cubicBezTo>
                    <a:pt x="235671" y="657415"/>
                    <a:pt x="172946" y="635794"/>
                    <a:pt x="64223" y="532257"/>
                  </a:cubicBezTo>
                  <a:cubicBezTo>
                    <a:pt x="53909" y="521094"/>
                    <a:pt x="44680" y="508978"/>
                    <a:pt x="36662" y="496062"/>
                  </a:cubicBezTo>
                  <a:cubicBezTo>
                    <a:pt x="5584" y="403479"/>
                    <a:pt x="-2209" y="176498"/>
                    <a:pt x="6725" y="1083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3" name="Google Shape;753;p18"/>
            <p:cNvSpPr/>
            <p:nvPr/>
          </p:nvSpPr>
          <p:spPr>
            <a:xfrm>
              <a:off x="2315965" y="1348763"/>
              <a:ext cx="403432" cy="814679"/>
            </a:xfrm>
            <a:custGeom>
              <a:avLst/>
              <a:gdLst/>
              <a:ahLst/>
              <a:cxnLst/>
              <a:rect l="l" t="t" r="r" b="b"/>
              <a:pathLst>
                <a:path w="403432" h="814679" extrusionOk="0">
                  <a:moveTo>
                    <a:pt x="107642" y="78462"/>
                  </a:moveTo>
                  <a:cubicBezTo>
                    <a:pt x="107642" y="78462"/>
                    <a:pt x="172458" y="175236"/>
                    <a:pt x="262839" y="184761"/>
                  </a:cubicBezTo>
                  <a:cubicBezTo>
                    <a:pt x="291351" y="156186"/>
                    <a:pt x="293917" y="56364"/>
                    <a:pt x="254476" y="24360"/>
                  </a:cubicBezTo>
                  <a:cubicBezTo>
                    <a:pt x="254476" y="24360"/>
                    <a:pt x="290780" y="-4977"/>
                    <a:pt x="315585" y="738"/>
                  </a:cubicBezTo>
                  <a:cubicBezTo>
                    <a:pt x="342222" y="16921"/>
                    <a:pt x="362057" y="42286"/>
                    <a:pt x="371373" y="72081"/>
                  </a:cubicBezTo>
                  <a:cubicBezTo>
                    <a:pt x="394367" y="138651"/>
                    <a:pt x="405154" y="208831"/>
                    <a:pt x="403210" y="279249"/>
                  </a:cubicBezTo>
                  <a:cubicBezTo>
                    <a:pt x="401690" y="374499"/>
                    <a:pt x="403210" y="664250"/>
                    <a:pt x="403210" y="664250"/>
                  </a:cubicBezTo>
                  <a:cubicBezTo>
                    <a:pt x="403210" y="664250"/>
                    <a:pt x="390570" y="725591"/>
                    <a:pt x="308838" y="771216"/>
                  </a:cubicBezTo>
                  <a:cubicBezTo>
                    <a:pt x="227105" y="816840"/>
                    <a:pt x="166281" y="821317"/>
                    <a:pt x="110874" y="808363"/>
                  </a:cubicBezTo>
                  <a:cubicBezTo>
                    <a:pt x="65065" y="797695"/>
                    <a:pt x="27240" y="781503"/>
                    <a:pt x="11559" y="748260"/>
                  </a:cubicBezTo>
                  <a:cubicBezTo>
                    <a:pt x="15646" y="681585"/>
                    <a:pt x="45298" y="508040"/>
                    <a:pt x="34178" y="424410"/>
                  </a:cubicBezTo>
                  <a:cubicBezTo>
                    <a:pt x="23059" y="340781"/>
                    <a:pt x="5667" y="278202"/>
                    <a:pt x="915" y="210574"/>
                  </a:cubicBezTo>
                  <a:cubicBezTo>
                    <a:pt x="-3837" y="142947"/>
                    <a:pt x="9848" y="143899"/>
                    <a:pt x="43682" y="120182"/>
                  </a:cubicBezTo>
                  <a:cubicBezTo>
                    <a:pt x="63986" y="104770"/>
                    <a:pt x="85361" y="90826"/>
                    <a:pt x="107642" y="7846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4" name="Google Shape;754;p18"/>
            <p:cNvSpPr/>
            <p:nvPr/>
          </p:nvSpPr>
          <p:spPr>
            <a:xfrm>
              <a:off x="2373403" y="1062776"/>
              <a:ext cx="268166" cy="327122"/>
            </a:xfrm>
            <a:custGeom>
              <a:avLst/>
              <a:gdLst/>
              <a:ahLst/>
              <a:cxnLst/>
              <a:rect l="l" t="t" r="r" b="b"/>
              <a:pathLst>
                <a:path w="268166" h="327122" extrusionOk="0">
                  <a:moveTo>
                    <a:pt x="262234" y="118324"/>
                  </a:moveTo>
                  <a:lnTo>
                    <a:pt x="262234" y="118324"/>
                  </a:lnTo>
                  <a:cubicBezTo>
                    <a:pt x="251590" y="48886"/>
                    <a:pt x="201695" y="-3787"/>
                    <a:pt x="130227" y="214"/>
                  </a:cubicBezTo>
                  <a:cubicBezTo>
                    <a:pt x="54204" y="4462"/>
                    <a:pt x="-3996" y="69658"/>
                    <a:pt x="215" y="145851"/>
                  </a:cubicBezTo>
                  <a:cubicBezTo>
                    <a:pt x="2583" y="188590"/>
                    <a:pt x="24775" y="227747"/>
                    <a:pt x="60184" y="251674"/>
                  </a:cubicBezTo>
                  <a:cubicBezTo>
                    <a:pt x="62685" y="262208"/>
                    <a:pt x="66417" y="272400"/>
                    <a:pt x="71303" y="282058"/>
                  </a:cubicBezTo>
                  <a:cubicBezTo>
                    <a:pt x="96488" y="311681"/>
                    <a:pt x="172994" y="329683"/>
                    <a:pt x="194852" y="326826"/>
                  </a:cubicBezTo>
                  <a:cubicBezTo>
                    <a:pt x="223364" y="322825"/>
                    <a:pt x="238380" y="311014"/>
                    <a:pt x="251875" y="280153"/>
                  </a:cubicBezTo>
                  <a:cubicBezTo>
                    <a:pt x="275540" y="225385"/>
                    <a:pt x="268127" y="152518"/>
                    <a:pt x="262234" y="11832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5" name="Google Shape;755;p18"/>
            <p:cNvSpPr/>
            <p:nvPr/>
          </p:nvSpPr>
          <p:spPr>
            <a:xfrm>
              <a:off x="2348404" y="1033740"/>
              <a:ext cx="282986" cy="280709"/>
            </a:xfrm>
            <a:custGeom>
              <a:avLst/>
              <a:gdLst/>
              <a:ahLst/>
              <a:cxnLst/>
              <a:rect l="l" t="t" r="r" b="b"/>
              <a:pathLst>
                <a:path w="282986" h="280709" extrusionOk="0">
                  <a:moveTo>
                    <a:pt x="85182" y="280709"/>
                  </a:moveTo>
                  <a:lnTo>
                    <a:pt x="85182" y="280709"/>
                  </a:lnTo>
                  <a:lnTo>
                    <a:pt x="91740" y="220130"/>
                  </a:lnTo>
                  <a:cubicBezTo>
                    <a:pt x="91740" y="220130"/>
                    <a:pt x="41940" y="91733"/>
                    <a:pt x="159122" y="116403"/>
                  </a:cubicBezTo>
                  <a:cubicBezTo>
                    <a:pt x="236102" y="132595"/>
                    <a:pt x="255490" y="139644"/>
                    <a:pt x="278964" y="87828"/>
                  </a:cubicBezTo>
                  <a:cubicBezTo>
                    <a:pt x="302439" y="36012"/>
                    <a:pt x="219661" y="-10565"/>
                    <a:pt x="121487" y="2103"/>
                  </a:cubicBezTo>
                  <a:cubicBezTo>
                    <a:pt x="51379" y="9511"/>
                    <a:pt x="-1397" y="69481"/>
                    <a:pt x="28" y="140120"/>
                  </a:cubicBezTo>
                  <a:cubicBezTo>
                    <a:pt x="2594" y="178506"/>
                    <a:pt x="12763" y="255658"/>
                    <a:pt x="85182" y="280709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" name="Google Shape;756;p18"/>
            <p:cNvSpPr/>
            <p:nvPr/>
          </p:nvSpPr>
          <p:spPr>
            <a:xfrm>
              <a:off x="2295460" y="1509426"/>
              <a:ext cx="362138" cy="623316"/>
            </a:xfrm>
            <a:custGeom>
              <a:avLst/>
              <a:gdLst/>
              <a:ahLst/>
              <a:cxnLst/>
              <a:rect l="l" t="t" r="r" b="b"/>
              <a:pathLst>
                <a:path w="362138" h="623316" extrusionOk="0">
                  <a:moveTo>
                    <a:pt x="1462" y="9525"/>
                  </a:moveTo>
                  <a:cubicBezTo>
                    <a:pt x="35295" y="0"/>
                    <a:pt x="9540" y="7906"/>
                    <a:pt x="35295" y="0"/>
                  </a:cubicBezTo>
                  <a:cubicBezTo>
                    <a:pt x="123395" y="86678"/>
                    <a:pt x="112466" y="235077"/>
                    <a:pt x="132424" y="381762"/>
                  </a:cubicBezTo>
                  <a:cubicBezTo>
                    <a:pt x="181083" y="462343"/>
                    <a:pt x="361655" y="571595"/>
                    <a:pt x="361655" y="571595"/>
                  </a:cubicBezTo>
                  <a:cubicBezTo>
                    <a:pt x="363936" y="587216"/>
                    <a:pt x="358424" y="591788"/>
                    <a:pt x="338941" y="623316"/>
                  </a:cubicBezTo>
                  <a:cubicBezTo>
                    <a:pt x="251982" y="585692"/>
                    <a:pt x="179088" y="553212"/>
                    <a:pt x="70364" y="449771"/>
                  </a:cubicBezTo>
                  <a:cubicBezTo>
                    <a:pt x="66088" y="445675"/>
                    <a:pt x="59815" y="444627"/>
                    <a:pt x="58009" y="439007"/>
                  </a:cubicBezTo>
                  <a:cubicBezTo>
                    <a:pt x="26932" y="345376"/>
                    <a:pt x="-7567" y="77724"/>
                    <a:pt x="1462" y="9525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7" name="Google Shape;757;p18"/>
            <p:cNvSpPr/>
            <p:nvPr/>
          </p:nvSpPr>
          <p:spPr>
            <a:xfrm>
              <a:off x="2681160" y="1699641"/>
              <a:ext cx="419212" cy="565118"/>
            </a:xfrm>
            <a:custGeom>
              <a:avLst/>
              <a:gdLst/>
              <a:ahLst/>
              <a:cxnLst/>
              <a:rect l="l" t="t" r="r" b="b"/>
              <a:pathLst>
                <a:path w="419212" h="565118" extrusionOk="0">
                  <a:moveTo>
                    <a:pt x="419212" y="0"/>
                  </a:moveTo>
                  <a:lnTo>
                    <a:pt x="287965" y="449771"/>
                  </a:lnTo>
                  <a:lnTo>
                    <a:pt x="0" y="565118"/>
                  </a:lnTo>
                  <a:lnTo>
                    <a:pt x="105017" y="126968"/>
                  </a:lnTo>
                  <a:lnTo>
                    <a:pt x="419212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8" name="Google Shape;758;p18"/>
            <p:cNvSpPr/>
            <p:nvPr/>
          </p:nvSpPr>
          <p:spPr>
            <a:xfrm>
              <a:off x="2608827" y="2053875"/>
              <a:ext cx="212446" cy="104783"/>
            </a:xfrm>
            <a:custGeom>
              <a:avLst/>
              <a:gdLst/>
              <a:ahLst/>
              <a:cxnLst/>
              <a:rect l="l" t="t" r="r" b="b"/>
              <a:pathLst>
                <a:path w="212446" h="104783" extrusionOk="0">
                  <a:moveTo>
                    <a:pt x="2861" y="30194"/>
                  </a:moveTo>
                  <a:cubicBezTo>
                    <a:pt x="7137" y="14859"/>
                    <a:pt x="18257" y="18669"/>
                    <a:pt x="30707" y="22479"/>
                  </a:cubicBezTo>
                  <a:cubicBezTo>
                    <a:pt x="44209" y="27956"/>
                    <a:pt x="59041" y="29251"/>
                    <a:pt x="73284" y="26194"/>
                  </a:cubicBezTo>
                  <a:cubicBezTo>
                    <a:pt x="85164" y="22479"/>
                    <a:pt x="93717" y="12287"/>
                    <a:pt x="103791" y="5525"/>
                  </a:cubicBezTo>
                  <a:cubicBezTo>
                    <a:pt x="109552" y="2086"/>
                    <a:pt x="116096" y="181"/>
                    <a:pt x="122799" y="0"/>
                  </a:cubicBezTo>
                  <a:cubicBezTo>
                    <a:pt x="122228" y="3905"/>
                    <a:pt x="116241" y="26765"/>
                    <a:pt x="116241" y="26765"/>
                  </a:cubicBezTo>
                  <a:cubicBezTo>
                    <a:pt x="116241" y="26765"/>
                    <a:pt x="179346" y="27432"/>
                    <a:pt x="185809" y="26098"/>
                  </a:cubicBezTo>
                  <a:cubicBezTo>
                    <a:pt x="191634" y="25308"/>
                    <a:pt x="196997" y="29394"/>
                    <a:pt x="197789" y="35233"/>
                  </a:cubicBezTo>
                  <a:cubicBezTo>
                    <a:pt x="198199" y="38252"/>
                    <a:pt x="197297" y="41310"/>
                    <a:pt x="195312" y="43625"/>
                  </a:cubicBezTo>
                  <a:lnTo>
                    <a:pt x="199589" y="42958"/>
                  </a:lnTo>
                  <a:cubicBezTo>
                    <a:pt x="212514" y="40100"/>
                    <a:pt x="218027" y="59912"/>
                    <a:pt x="205006" y="62865"/>
                  </a:cubicBezTo>
                  <a:cubicBezTo>
                    <a:pt x="201585" y="63627"/>
                    <a:pt x="198069" y="64008"/>
                    <a:pt x="194457" y="64484"/>
                  </a:cubicBezTo>
                  <a:cubicBezTo>
                    <a:pt x="202915" y="67723"/>
                    <a:pt x="205006" y="81725"/>
                    <a:pt x="194457" y="83534"/>
                  </a:cubicBezTo>
                  <a:lnTo>
                    <a:pt x="191226" y="84106"/>
                  </a:lnTo>
                  <a:cubicBezTo>
                    <a:pt x="189741" y="84668"/>
                    <a:pt x="188151" y="84896"/>
                    <a:pt x="186569" y="84772"/>
                  </a:cubicBezTo>
                  <a:lnTo>
                    <a:pt x="184573" y="84772"/>
                  </a:lnTo>
                  <a:cubicBezTo>
                    <a:pt x="185790" y="90916"/>
                    <a:pt x="181809" y="96879"/>
                    <a:pt x="175683" y="98098"/>
                  </a:cubicBezTo>
                  <a:cubicBezTo>
                    <a:pt x="175480" y="98136"/>
                    <a:pt x="175275" y="98174"/>
                    <a:pt x="175069" y="98203"/>
                  </a:cubicBezTo>
                  <a:cubicBezTo>
                    <a:pt x="144277" y="102298"/>
                    <a:pt x="99039" y="114586"/>
                    <a:pt x="71098" y="89154"/>
                  </a:cubicBezTo>
                  <a:cubicBezTo>
                    <a:pt x="51763" y="87239"/>
                    <a:pt x="32878" y="82124"/>
                    <a:pt x="15216" y="74009"/>
                  </a:cubicBezTo>
                  <a:cubicBezTo>
                    <a:pt x="-1796" y="65913"/>
                    <a:pt x="-2271" y="48577"/>
                    <a:pt x="2861" y="301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9" name="Google Shape;759;p18"/>
            <p:cNvSpPr/>
            <p:nvPr/>
          </p:nvSpPr>
          <p:spPr>
            <a:xfrm>
              <a:off x="2916099" y="1987646"/>
              <a:ext cx="131568" cy="109091"/>
            </a:xfrm>
            <a:custGeom>
              <a:avLst/>
              <a:gdLst/>
              <a:ahLst/>
              <a:cxnLst/>
              <a:rect l="l" t="t" r="r" b="b"/>
              <a:pathLst>
                <a:path w="131568" h="109091" extrusionOk="0">
                  <a:moveTo>
                    <a:pt x="10639" y="59657"/>
                  </a:moveTo>
                  <a:lnTo>
                    <a:pt x="14916" y="59657"/>
                  </a:lnTo>
                  <a:cubicBezTo>
                    <a:pt x="10289" y="56028"/>
                    <a:pt x="9476" y="49322"/>
                    <a:pt x="13102" y="44683"/>
                  </a:cubicBezTo>
                  <a:cubicBezTo>
                    <a:pt x="14995" y="42255"/>
                    <a:pt x="17838" y="40778"/>
                    <a:pt x="20903" y="40607"/>
                  </a:cubicBezTo>
                  <a:cubicBezTo>
                    <a:pt x="27556" y="40607"/>
                    <a:pt x="92467" y="26986"/>
                    <a:pt x="92467" y="26986"/>
                  </a:cubicBezTo>
                  <a:lnTo>
                    <a:pt x="100260" y="221"/>
                  </a:lnTo>
                  <a:cubicBezTo>
                    <a:pt x="100260" y="-1303"/>
                    <a:pt x="111569" y="5555"/>
                    <a:pt x="111950" y="5840"/>
                  </a:cubicBezTo>
                  <a:cubicBezTo>
                    <a:pt x="123082" y="13146"/>
                    <a:pt x="130288" y="25138"/>
                    <a:pt x="131527" y="38416"/>
                  </a:cubicBezTo>
                  <a:cubicBezTo>
                    <a:pt x="132163" y="57028"/>
                    <a:pt x="125315" y="75116"/>
                    <a:pt x="112520" y="88613"/>
                  </a:cubicBezTo>
                  <a:cubicBezTo>
                    <a:pt x="100854" y="100414"/>
                    <a:pt x="85087" y="107244"/>
                    <a:pt x="68517" y="107663"/>
                  </a:cubicBezTo>
                  <a:cubicBezTo>
                    <a:pt x="60629" y="108139"/>
                    <a:pt x="53026" y="108520"/>
                    <a:pt x="46279" y="109092"/>
                  </a:cubicBezTo>
                  <a:cubicBezTo>
                    <a:pt x="40033" y="109092"/>
                    <a:pt x="34969" y="104015"/>
                    <a:pt x="34969" y="97757"/>
                  </a:cubicBezTo>
                  <a:cubicBezTo>
                    <a:pt x="34969" y="97728"/>
                    <a:pt x="34969" y="97690"/>
                    <a:pt x="34969" y="97661"/>
                  </a:cubicBezTo>
                  <a:lnTo>
                    <a:pt x="32973" y="97661"/>
                  </a:lnTo>
                  <a:cubicBezTo>
                    <a:pt x="31442" y="98023"/>
                    <a:pt x="29847" y="98023"/>
                    <a:pt x="28316" y="97661"/>
                  </a:cubicBezTo>
                  <a:lnTo>
                    <a:pt x="24990" y="97661"/>
                  </a:lnTo>
                  <a:cubicBezTo>
                    <a:pt x="13966" y="97661"/>
                    <a:pt x="13110" y="83946"/>
                    <a:pt x="20618" y="78611"/>
                  </a:cubicBezTo>
                  <a:cubicBezTo>
                    <a:pt x="17102" y="78611"/>
                    <a:pt x="13490" y="79278"/>
                    <a:pt x="9974" y="79278"/>
                  </a:cubicBezTo>
                  <a:cubicBezTo>
                    <a:pt x="-3806" y="80135"/>
                    <a:pt x="-3046" y="59561"/>
                    <a:pt x="10639" y="5965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0" name="Google Shape;760;p18"/>
            <p:cNvSpPr/>
            <p:nvPr/>
          </p:nvSpPr>
          <p:spPr>
            <a:xfrm>
              <a:off x="2631550" y="1349025"/>
              <a:ext cx="130391" cy="190023"/>
            </a:xfrm>
            <a:custGeom>
              <a:avLst/>
              <a:gdLst/>
              <a:ahLst/>
              <a:cxnLst/>
              <a:rect l="l" t="t" r="r" b="b"/>
              <a:pathLst>
                <a:path w="130391" h="190023" extrusionOk="0">
                  <a:moveTo>
                    <a:pt x="83348" y="190024"/>
                  </a:moveTo>
                  <a:cubicBezTo>
                    <a:pt x="83348" y="190024"/>
                    <a:pt x="116611" y="188309"/>
                    <a:pt x="130392" y="168878"/>
                  </a:cubicBezTo>
                  <a:cubicBezTo>
                    <a:pt x="127826" y="135636"/>
                    <a:pt x="85344" y="9430"/>
                    <a:pt x="0" y="0"/>
                  </a:cubicBezTo>
                  <a:cubicBezTo>
                    <a:pt x="23264" y="16335"/>
                    <a:pt x="41713" y="38643"/>
                    <a:pt x="53411" y="64580"/>
                  </a:cubicBezTo>
                  <a:cubicBezTo>
                    <a:pt x="68902" y="102584"/>
                    <a:pt x="83348" y="190024"/>
                    <a:pt x="83348" y="1900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1" name="Google Shape;761;p18"/>
            <p:cNvSpPr/>
            <p:nvPr/>
          </p:nvSpPr>
          <p:spPr>
            <a:xfrm>
              <a:off x="2269458" y="1478036"/>
              <a:ext cx="157611" cy="236452"/>
            </a:xfrm>
            <a:custGeom>
              <a:avLst/>
              <a:gdLst/>
              <a:ahLst/>
              <a:cxnLst/>
              <a:rect l="l" t="t" r="r" b="b"/>
              <a:pathLst>
                <a:path w="157611" h="236452" extrusionOk="0">
                  <a:moveTo>
                    <a:pt x="12067" y="227795"/>
                  </a:moveTo>
                  <a:cubicBezTo>
                    <a:pt x="12067" y="227795"/>
                    <a:pt x="97031" y="257132"/>
                    <a:pt x="156905" y="207793"/>
                  </a:cubicBezTo>
                  <a:cubicBezTo>
                    <a:pt x="163463" y="196458"/>
                    <a:pt x="122216" y="51583"/>
                    <a:pt x="122216" y="51583"/>
                  </a:cubicBezTo>
                  <a:cubicBezTo>
                    <a:pt x="122216" y="51583"/>
                    <a:pt x="86577" y="-22522"/>
                    <a:pt x="30790" y="6911"/>
                  </a:cubicBezTo>
                  <a:cubicBezTo>
                    <a:pt x="-24997" y="36343"/>
                    <a:pt x="12067" y="227795"/>
                    <a:pt x="12067" y="22779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2" name="Google Shape;762;p18"/>
            <p:cNvSpPr/>
            <p:nvPr/>
          </p:nvSpPr>
          <p:spPr>
            <a:xfrm>
              <a:off x="3098756" y="3983831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5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5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3" name="Google Shape;763;p18"/>
            <p:cNvSpPr/>
            <p:nvPr/>
          </p:nvSpPr>
          <p:spPr>
            <a:xfrm>
              <a:off x="4017202" y="4508754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" name="Google Shape;764;p18"/>
            <p:cNvSpPr/>
            <p:nvPr/>
          </p:nvSpPr>
          <p:spPr>
            <a:xfrm>
              <a:off x="5609182" y="3535680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5" name="Google Shape;765;p18"/>
            <p:cNvSpPr/>
            <p:nvPr/>
          </p:nvSpPr>
          <p:spPr>
            <a:xfrm>
              <a:off x="3115863" y="3050952"/>
              <a:ext cx="67191" cy="975240"/>
            </a:xfrm>
            <a:custGeom>
              <a:avLst/>
              <a:gdLst/>
              <a:ahLst/>
              <a:cxnLst/>
              <a:rect l="l" t="t" r="r" b="b"/>
              <a:pathLst>
                <a:path w="67191" h="975240" extrusionOk="0">
                  <a:moveTo>
                    <a:pt x="0" y="0"/>
                  </a:moveTo>
                  <a:lnTo>
                    <a:pt x="0" y="955548"/>
                  </a:lnTo>
                  <a:cubicBezTo>
                    <a:pt x="447" y="961558"/>
                    <a:pt x="4068" y="966864"/>
                    <a:pt x="9504" y="969455"/>
                  </a:cubicBezTo>
                  <a:cubicBezTo>
                    <a:pt x="24643" y="977170"/>
                    <a:pt x="42549" y="977170"/>
                    <a:pt x="57688" y="969455"/>
                  </a:cubicBezTo>
                  <a:cubicBezTo>
                    <a:pt x="63105" y="966854"/>
                    <a:pt x="66726" y="961549"/>
                    <a:pt x="67192" y="955548"/>
                  </a:cubicBezTo>
                  <a:lnTo>
                    <a:pt x="67192" y="955548"/>
                  </a:lnTo>
                  <a:lnTo>
                    <a:pt x="67192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6" name="Google Shape;766;p18"/>
            <p:cNvSpPr/>
            <p:nvPr/>
          </p:nvSpPr>
          <p:spPr>
            <a:xfrm>
              <a:off x="4036495" y="3422808"/>
              <a:ext cx="59588" cy="1128783"/>
            </a:xfrm>
            <a:custGeom>
              <a:avLst/>
              <a:gdLst/>
              <a:ahLst/>
              <a:cxnLst/>
              <a:rect l="l" t="t" r="r" b="b"/>
              <a:pathLst>
                <a:path w="59588" h="1128783" extrusionOk="0">
                  <a:moveTo>
                    <a:pt x="0" y="0"/>
                  </a:moveTo>
                  <a:lnTo>
                    <a:pt x="0" y="1108996"/>
                  </a:lnTo>
                  <a:cubicBezTo>
                    <a:pt x="333" y="1114835"/>
                    <a:pt x="3583" y="1120102"/>
                    <a:pt x="8648" y="1122998"/>
                  </a:cubicBezTo>
                  <a:cubicBezTo>
                    <a:pt x="21659" y="1130713"/>
                    <a:pt x="37834" y="1130713"/>
                    <a:pt x="50845" y="1122998"/>
                  </a:cubicBezTo>
                  <a:cubicBezTo>
                    <a:pt x="55930" y="1120111"/>
                    <a:pt x="59218" y="1114844"/>
                    <a:pt x="59589" y="1108996"/>
                  </a:cubicBezTo>
                  <a:lnTo>
                    <a:pt x="59589" y="1108996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7" name="Google Shape;767;p18"/>
            <p:cNvSpPr/>
            <p:nvPr/>
          </p:nvSpPr>
          <p:spPr>
            <a:xfrm>
              <a:off x="5628379" y="2652522"/>
              <a:ext cx="59588" cy="923996"/>
            </a:xfrm>
            <a:custGeom>
              <a:avLst/>
              <a:gdLst/>
              <a:ahLst/>
              <a:cxnLst/>
              <a:rect l="l" t="t" r="r" b="b"/>
              <a:pathLst>
                <a:path w="59588" h="923996" extrusionOk="0">
                  <a:moveTo>
                    <a:pt x="0" y="0"/>
                  </a:moveTo>
                  <a:lnTo>
                    <a:pt x="0" y="904304"/>
                  </a:lnTo>
                  <a:cubicBezTo>
                    <a:pt x="342" y="910133"/>
                    <a:pt x="3649" y="915381"/>
                    <a:pt x="8744" y="918210"/>
                  </a:cubicBezTo>
                  <a:cubicBezTo>
                    <a:pt x="21716" y="925925"/>
                    <a:pt x="37873" y="925925"/>
                    <a:pt x="50845" y="918210"/>
                  </a:cubicBezTo>
                  <a:cubicBezTo>
                    <a:pt x="55939" y="915381"/>
                    <a:pt x="59247" y="910133"/>
                    <a:pt x="59589" y="904304"/>
                  </a:cubicBezTo>
                  <a:lnTo>
                    <a:pt x="59589" y="904304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8" name="Google Shape;768;p18"/>
            <p:cNvSpPr/>
            <p:nvPr/>
          </p:nvSpPr>
          <p:spPr>
            <a:xfrm>
              <a:off x="3056370" y="3054762"/>
              <a:ext cx="1009872" cy="652653"/>
            </a:xfrm>
            <a:custGeom>
              <a:avLst/>
              <a:gdLst/>
              <a:ahLst/>
              <a:cxnLst/>
              <a:rect l="l" t="t" r="r" b="b"/>
              <a:pathLst>
                <a:path w="1009872" h="652653" extrusionOk="0">
                  <a:moveTo>
                    <a:pt x="1009872" y="652653"/>
                  </a:moveTo>
                  <a:lnTo>
                    <a:pt x="0" y="68294"/>
                  </a:lnTo>
                  <a:lnTo>
                    <a:pt x="0" y="0"/>
                  </a:lnTo>
                  <a:lnTo>
                    <a:pt x="1009872" y="584454"/>
                  </a:lnTo>
                  <a:lnTo>
                    <a:pt x="1009872" y="652653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9" name="Google Shape;769;p18"/>
            <p:cNvSpPr/>
            <p:nvPr/>
          </p:nvSpPr>
          <p:spPr>
            <a:xfrm>
              <a:off x="3056084" y="2071592"/>
              <a:ext cx="2712855" cy="1569720"/>
            </a:xfrm>
            <a:custGeom>
              <a:avLst/>
              <a:gdLst/>
              <a:ahLst/>
              <a:cxnLst/>
              <a:rect l="l" t="t" r="r" b="b"/>
              <a:pathLst>
                <a:path w="2712855" h="1569720" extrusionOk="0">
                  <a:moveTo>
                    <a:pt x="2712856" y="584359"/>
                  </a:moveTo>
                  <a:lnTo>
                    <a:pt x="1009967" y="1569720"/>
                  </a:lnTo>
                  <a:lnTo>
                    <a:pt x="0" y="985361"/>
                  </a:lnTo>
                  <a:lnTo>
                    <a:pt x="1702889" y="0"/>
                  </a:lnTo>
                  <a:lnTo>
                    <a:pt x="2712856" y="58435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0" name="Google Shape;770;p18"/>
            <p:cNvSpPr/>
            <p:nvPr/>
          </p:nvSpPr>
          <p:spPr>
            <a:xfrm>
              <a:off x="4066242" y="2653855"/>
              <a:ext cx="1702888" cy="1053560"/>
            </a:xfrm>
            <a:custGeom>
              <a:avLst/>
              <a:gdLst/>
              <a:ahLst/>
              <a:cxnLst/>
              <a:rect l="l" t="t" r="r" b="b"/>
              <a:pathLst>
                <a:path w="1702888" h="1053560" extrusionOk="0">
                  <a:moveTo>
                    <a:pt x="1702888" y="68199"/>
                  </a:moveTo>
                  <a:lnTo>
                    <a:pt x="0" y="1053560"/>
                  </a:lnTo>
                  <a:lnTo>
                    <a:pt x="0" y="985361"/>
                  </a:lnTo>
                  <a:lnTo>
                    <a:pt x="1702888" y="0"/>
                  </a:lnTo>
                  <a:lnTo>
                    <a:pt x="1702888" y="68199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1" name="Google Shape;771;p18"/>
            <p:cNvSpPr/>
            <p:nvPr/>
          </p:nvSpPr>
          <p:spPr>
            <a:xfrm>
              <a:off x="4763535" y="2360390"/>
              <a:ext cx="519572" cy="326898"/>
            </a:xfrm>
            <a:custGeom>
              <a:avLst/>
              <a:gdLst/>
              <a:ahLst/>
              <a:cxnLst/>
              <a:rect l="l" t="t" r="r" b="b"/>
              <a:pathLst>
                <a:path w="519572" h="326898" extrusionOk="0">
                  <a:moveTo>
                    <a:pt x="519572" y="98965"/>
                  </a:moveTo>
                  <a:lnTo>
                    <a:pt x="248049" y="326898"/>
                  </a:lnTo>
                  <a:lnTo>
                    <a:pt x="0" y="227933"/>
                  </a:lnTo>
                  <a:lnTo>
                    <a:pt x="271523" y="0"/>
                  </a:lnTo>
                  <a:lnTo>
                    <a:pt x="519572" y="98965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2" name="Google Shape;772;p18"/>
            <p:cNvSpPr/>
            <p:nvPr/>
          </p:nvSpPr>
          <p:spPr>
            <a:xfrm>
              <a:off x="4668877" y="2346674"/>
              <a:ext cx="551219" cy="318992"/>
            </a:xfrm>
            <a:custGeom>
              <a:avLst/>
              <a:gdLst/>
              <a:ahLst/>
              <a:cxnLst/>
              <a:rect l="l" t="t" r="r" b="b"/>
              <a:pathLst>
                <a:path w="551219" h="318992" extrusionOk="0">
                  <a:moveTo>
                    <a:pt x="551220" y="123254"/>
                  </a:moveTo>
                  <a:lnTo>
                    <a:pt x="212980" y="318992"/>
                  </a:lnTo>
                  <a:lnTo>
                    <a:pt x="0" y="195739"/>
                  </a:lnTo>
                  <a:lnTo>
                    <a:pt x="338240" y="0"/>
                  </a:lnTo>
                  <a:lnTo>
                    <a:pt x="551220" y="123254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3" name="Google Shape;773;p18"/>
            <p:cNvSpPr/>
            <p:nvPr/>
          </p:nvSpPr>
          <p:spPr>
            <a:xfrm>
              <a:off x="4743291" y="2531554"/>
              <a:ext cx="161184" cy="93249"/>
            </a:xfrm>
            <a:custGeom>
              <a:avLst/>
              <a:gdLst/>
              <a:ahLst/>
              <a:cxnLst/>
              <a:rect l="l" t="t" r="r" b="b"/>
              <a:pathLst>
                <a:path w="161184" h="93249" extrusionOk="0">
                  <a:moveTo>
                    <a:pt x="161184" y="81248"/>
                  </a:moveTo>
                  <a:lnTo>
                    <a:pt x="140466" y="93250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61184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4" name="Google Shape;774;p18"/>
            <p:cNvSpPr/>
            <p:nvPr/>
          </p:nvSpPr>
          <p:spPr>
            <a:xfrm>
              <a:off x="4789955" y="2504598"/>
              <a:ext cx="161089" cy="93249"/>
            </a:xfrm>
            <a:custGeom>
              <a:avLst/>
              <a:gdLst/>
              <a:ahLst/>
              <a:cxnLst/>
              <a:rect l="l" t="t" r="r" b="b"/>
              <a:pathLst>
                <a:path w="161089" h="93249" extrusionOk="0">
                  <a:moveTo>
                    <a:pt x="161089" y="81248"/>
                  </a:moveTo>
                  <a:lnTo>
                    <a:pt x="140371" y="93250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5" name="Google Shape;775;p18"/>
            <p:cNvSpPr/>
            <p:nvPr/>
          </p:nvSpPr>
          <p:spPr>
            <a:xfrm>
              <a:off x="4834813" y="2478690"/>
              <a:ext cx="161089" cy="93154"/>
            </a:xfrm>
            <a:custGeom>
              <a:avLst/>
              <a:gdLst/>
              <a:ahLst/>
              <a:cxnLst/>
              <a:rect l="l" t="t" r="r" b="b"/>
              <a:pathLst>
                <a:path w="161089" h="93154" extrusionOk="0">
                  <a:moveTo>
                    <a:pt x="161089" y="81248"/>
                  </a:moveTo>
                  <a:lnTo>
                    <a:pt x="140371" y="93154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6" name="Google Shape;776;p18"/>
            <p:cNvSpPr/>
            <p:nvPr/>
          </p:nvSpPr>
          <p:spPr>
            <a:xfrm>
              <a:off x="4998753" y="2451734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244"/>
                  </a:moveTo>
                  <a:lnTo>
                    <a:pt x="81733" y="59246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02451" y="4724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7" name="Google Shape;777;p18"/>
            <p:cNvSpPr/>
            <p:nvPr/>
          </p:nvSpPr>
          <p:spPr>
            <a:xfrm>
              <a:off x="5043611" y="2425731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339"/>
                  </a:moveTo>
                  <a:lnTo>
                    <a:pt x="81733" y="59246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02451" y="473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8" name="Google Shape;778;p18"/>
            <p:cNvSpPr/>
            <p:nvPr/>
          </p:nvSpPr>
          <p:spPr>
            <a:xfrm>
              <a:off x="4912649" y="2469832"/>
              <a:ext cx="307447" cy="180974"/>
            </a:xfrm>
            <a:custGeom>
              <a:avLst/>
              <a:gdLst/>
              <a:ahLst/>
              <a:cxnLst/>
              <a:rect l="l" t="t" r="r" b="b"/>
              <a:pathLst>
                <a:path w="307447" h="180974" extrusionOk="0">
                  <a:moveTo>
                    <a:pt x="7508" y="180975"/>
                  </a:moveTo>
                  <a:cubicBezTo>
                    <a:pt x="13115" y="178594"/>
                    <a:pt x="307448" y="0"/>
                    <a:pt x="307448" y="0"/>
                  </a:cubicBezTo>
                  <a:lnTo>
                    <a:pt x="0" y="178117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9" name="Google Shape;779;p18"/>
            <p:cNvSpPr/>
            <p:nvPr/>
          </p:nvSpPr>
          <p:spPr>
            <a:xfrm>
              <a:off x="4894497" y="284121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0" name="Google Shape;780;p18"/>
            <p:cNvSpPr/>
            <p:nvPr/>
          </p:nvSpPr>
          <p:spPr>
            <a:xfrm>
              <a:off x="4901418" y="2763964"/>
              <a:ext cx="147800" cy="156591"/>
            </a:xfrm>
            <a:custGeom>
              <a:avLst/>
              <a:gdLst/>
              <a:ahLst/>
              <a:cxnLst/>
              <a:rect l="l" t="t" r="r" b="b"/>
              <a:pathLst>
                <a:path w="147800" h="156591" extrusionOk="0">
                  <a:moveTo>
                    <a:pt x="147801" y="113824"/>
                  </a:moveTo>
                  <a:lnTo>
                    <a:pt x="147801" y="0"/>
                  </a:lnTo>
                  <a:lnTo>
                    <a:pt x="587" y="3715"/>
                  </a:lnTo>
                  <a:lnTo>
                    <a:pt x="587" y="108490"/>
                  </a:lnTo>
                  <a:cubicBezTo>
                    <a:pt x="-2169" y="121063"/>
                    <a:pt x="4769" y="134303"/>
                    <a:pt x="21590" y="144018"/>
                  </a:cubicBezTo>
                  <a:cubicBezTo>
                    <a:pt x="54436" y="160782"/>
                    <a:pt x="93287" y="160782"/>
                    <a:pt x="126132" y="144018"/>
                  </a:cubicBezTo>
                  <a:cubicBezTo>
                    <a:pt x="138288" y="138646"/>
                    <a:pt x="146584" y="127083"/>
                    <a:pt x="147801" y="113824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1" name="Google Shape;781;p18"/>
            <p:cNvSpPr/>
            <p:nvPr/>
          </p:nvSpPr>
          <p:spPr>
            <a:xfrm>
              <a:off x="4901720" y="272129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8" y="85344"/>
                    <a:pt x="0" y="66239"/>
                    <a:pt x="0" y="42672"/>
                  </a:cubicBezTo>
                  <a:cubicBezTo>
                    <a:pt x="0" y="19105"/>
                    <a:pt x="33018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BCD6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2" name="Google Shape;782;p18"/>
            <p:cNvSpPr/>
            <p:nvPr/>
          </p:nvSpPr>
          <p:spPr>
            <a:xfrm>
              <a:off x="4913314" y="2732891"/>
              <a:ext cx="124214" cy="61955"/>
            </a:xfrm>
            <a:custGeom>
              <a:avLst/>
              <a:gdLst/>
              <a:ahLst/>
              <a:cxnLst/>
              <a:rect l="l" t="t" r="r" b="b"/>
              <a:pathLst>
                <a:path w="124214" h="61955" extrusionOk="0">
                  <a:moveTo>
                    <a:pt x="124215" y="31073"/>
                  </a:moveTo>
                  <a:cubicBezTo>
                    <a:pt x="124215" y="38026"/>
                    <a:pt x="118512" y="45360"/>
                    <a:pt x="108438" y="51075"/>
                  </a:cubicBezTo>
                  <a:cubicBezTo>
                    <a:pt x="95636" y="57924"/>
                    <a:pt x="81410" y="61639"/>
                    <a:pt x="66907" y="61934"/>
                  </a:cubicBezTo>
                  <a:lnTo>
                    <a:pt x="62060" y="61934"/>
                  </a:lnTo>
                  <a:cubicBezTo>
                    <a:pt x="45951" y="62277"/>
                    <a:pt x="30032" y="58505"/>
                    <a:pt x="15776" y="50980"/>
                  </a:cubicBezTo>
                  <a:cubicBezTo>
                    <a:pt x="5797" y="45265"/>
                    <a:pt x="0" y="37931"/>
                    <a:pt x="0" y="30978"/>
                  </a:cubicBezTo>
                  <a:cubicBezTo>
                    <a:pt x="0" y="24024"/>
                    <a:pt x="5797" y="16785"/>
                    <a:pt x="15776" y="10975"/>
                  </a:cubicBezTo>
                  <a:cubicBezTo>
                    <a:pt x="30032" y="3450"/>
                    <a:pt x="45951" y="-322"/>
                    <a:pt x="62060" y="21"/>
                  </a:cubicBezTo>
                  <a:lnTo>
                    <a:pt x="66812" y="21"/>
                  </a:lnTo>
                  <a:cubicBezTo>
                    <a:pt x="81314" y="317"/>
                    <a:pt x="95542" y="4031"/>
                    <a:pt x="108343" y="10880"/>
                  </a:cubicBezTo>
                  <a:cubicBezTo>
                    <a:pt x="118512" y="16881"/>
                    <a:pt x="124215" y="24120"/>
                    <a:pt x="124215" y="31073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3" name="Google Shape;783;p18"/>
            <p:cNvSpPr/>
            <p:nvPr/>
          </p:nvSpPr>
          <p:spPr>
            <a:xfrm>
              <a:off x="4922818" y="2733153"/>
              <a:ext cx="114710" cy="61622"/>
            </a:xfrm>
            <a:custGeom>
              <a:avLst/>
              <a:gdLst/>
              <a:ahLst/>
              <a:cxnLst/>
              <a:rect l="l" t="t" r="r" b="b"/>
              <a:pathLst>
                <a:path w="114710" h="61622" extrusionOk="0">
                  <a:moveTo>
                    <a:pt x="114711" y="30811"/>
                  </a:moveTo>
                  <a:cubicBezTo>
                    <a:pt x="114711" y="37764"/>
                    <a:pt x="109008" y="45099"/>
                    <a:pt x="98934" y="50814"/>
                  </a:cubicBezTo>
                  <a:cubicBezTo>
                    <a:pt x="73084" y="65225"/>
                    <a:pt x="41627" y="65225"/>
                    <a:pt x="15776" y="50814"/>
                  </a:cubicBezTo>
                  <a:cubicBezTo>
                    <a:pt x="5797" y="45099"/>
                    <a:pt x="0" y="37764"/>
                    <a:pt x="0" y="30811"/>
                  </a:cubicBezTo>
                  <a:cubicBezTo>
                    <a:pt x="0" y="23858"/>
                    <a:pt x="5797" y="16619"/>
                    <a:pt x="15776" y="10808"/>
                  </a:cubicBezTo>
                  <a:cubicBezTo>
                    <a:pt x="41627" y="-3603"/>
                    <a:pt x="73084" y="-3603"/>
                    <a:pt x="98934" y="10808"/>
                  </a:cubicBezTo>
                  <a:cubicBezTo>
                    <a:pt x="109008" y="16619"/>
                    <a:pt x="114711" y="23858"/>
                    <a:pt x="114711" y="30811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4" name="Google Shape;784;p18"/>
            <p:cNvSpPr/>
            <p:nvPr/>
          </p:nvSpPr>
          <p:spPr>
            <a:xfrm>
              <a:off x="5015195" y="2807589"/>
              <a:ext cx="42215" cy="98678"/>
            </a:xfrm>
            <a:custGeom>
              <a:avLst/>
              <a:gdLst/>
              <a:ahLst/>
              <a:cxnLst/>
              <a:rect l="l" t="t" r="r" b="b"/>
              <a:pathLst>
                <a:path w="42215" h="98678" extrusionOk="0">
                  <a:moveTo>
                    <a:pt x="23284" y="9049"/>
                  </a:moveTo>
                  <a:lnTo>
                    <a:pt x="7603" y="0"/>
                  </a:lnTo>
                  <a:lnTo>
                    <a:pt x="0" y="4477"/>
                  </a:lnTo>
                  <a:lnTo>
                    <a:pt x="7603" y="8858"/>
                  </a:lnTo>
                  <a:lnTo>
                    <a:pt x="7603" y="11716"/>
                  </a:lnTo>
                  <a:lnTo>
                    <a:pt x="22239" y="20193"/>
                  </a:lnTo>
                  <a:lnTo>
                    <a:pt x="22239" y="22955"/>
                  </a:lnTo>
                  <a:cubicBezTo>
                    <a:pt x="25765" y="28004"/>
                    <a:pt x="28939" y="33290"/>
                    <a:pt x="31743" y="38767"/>
                  </a:cubicBezTo>
                  <a:lnTo>
                    <a:pt x="32313" y="38290"/>
                  </a:lnTo>
                  <a:lnTo>
                    <a:pt x="32313" y="74962"/>
                  </a:lnTo>
                  <a:cubicBezTo>
                    <a:pt x="32313" y="84487"/>
                    <a:pt x="26706" y="81343"/>
                    <a:pt x="24235" y="79915"/>
                  </a:cubicBezTo>
                  <a:lnTo>
                    <a:pt x="7793" y="70390"/>
                  </a:lnTo>
                  <a:lnTo>
                    <a:pt x="190" y="74866"/>
                  </a:lnTo>
                  <a:lnTo>
                    <a:pt x="7793" y="79248"/>
                  </a:lnTo>
                  <a:lnTo>
                    <a:pt x="7793" y="82105"/>
                  </a:lnTo>
                  <a:lnTo>
                    <a:pt x="24235" y="91630"/>
                  </a:lnTo>
                  <a:cubicBezTo>
                    <a:pt x="25945" y="92630"/>
                    <a:pt x="27760" y="93431"/>
                    <a:pt x="29652" y="94012"/>
                  </a:cubicBezTo>
                  <a:lnTo>
                    <a:pt x="28606" y="98679"/>
                  </a:lnTo>
                  <a:lnTo>
                    <a:pt x="37160" y="93821"/>
                  </a:lnTo>
                  <a:lnTo>
                    <a:pt x="37160" y="93821"/>
                  </a:lnTo>
                  <a:cubicBezTo>
                    <a:pt x="40847" y="90678"/>
                    <a:pt x="42710" y="85877"/>
                    <a:pt x="42102" y="81058"/>
                  </a:cubicBezTo>
                  <a:lnTo>
                    <a:pt x="42102" y="42958"/>
                  </a:lnTo>
                  <a:cubicBezTo>
                    <a:pt x="41370" y="29356"/>
                    <a:pt x="34423" y="16850"/>
                    <a:pt x="23284" y="9049"/>
                  </a:cubicBezTo>
                  <a:close/>
                </a:path>
              </a:pathLst>
            </a:custGeom>
            <a:solidFill>
              <a:srgbClr val="8DA01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5" name="Google Shape;785;p18"/>
            <p:cNvSpPr/>
            <p:nvPr/>
          </p:nvSpPr>
          <p:spPr>
            <a:xfrm>
              <a:off x="5015195" y="2812256"/>
              <a:ext cx="34783" cy="94465"/>
            </a:xfrm>
            <a:custGeom>
              <a:avLst/>
              <a:gdLst/>
              <a:ahLst/>
              <a:cxnLst/>
              <a:rect l="l" t="t" r="r" b="b"/>
              <a:pathLst>
                <a:path w="34783" h="94465" extrusionOk="0">
                  <a:moveTo>
                    <a:pt x="16442" y="91440"/>
                  </a:moveTo>
                  <a:lnTo>
                    <a:pt x="0" y="81915"/>
                  </a:lnTo>
                  <a:lnTo>
                    <a:pt x="0" y="70199"/>
                  </a:lnTo>
                  <a:lnTo>
                    <a:pt x="16442" y="79724"/>
                  </a:lnTo>
                  <a:cubicBezTo>
                    <a:pt x="18818" y="81058"/>
                    <a:pt x="24520" y="84296"/>
                    <a:pt x="24520" y="74676"/>
                  </a:cubicBezTo>
                  <a:lnTo>
                    <a:pt x="24520" y="36576"/>
                  </a:lnTo>
                  <a:cubicBezTo>
                    <a:pt x="23949" y="30013"/>
                    <a:pt x="20462" y="24070"/>
                    <a:pt x="15016" y="20384"/>
                  </a:cubicBezTo>
                  <a:lnTo>
                    <a:pt x="95" y="11716"/>
                  </a:lnTo>
                  <a:lnTo>
                    <a:pt x="95" y="0"/>
                  </a:lnTo>
                  <a:lnTo>
                    <a:pt x="15776" y="9049"/>
                  </a:lnTo>
                  <a:cubicBezTo>
                    <a:pt x="26867" y="16707"/>
                    <a:pt x="33862" y="29013"/>
                    <a:pt x="34784" y="42481"/>
                  </a:cubicBezTo>
                  <a:lnTo>
                    <a:pt x="34784" y="80581"/>
                  </a:lnTo>
                  <a:cubicBezTo>
                    <a:pt x="34594" y="90869"/>
                    <a:pt x="29842" y="99155"/>
                    <a:pt x="16442" y="91440"/>
                  </a:cubicBezTo>
                  <a:close/>
                </a:path>
              </a:pathLst>
            </a:custGeom>
            <a:solidFill>
              <a:srgbClr val="99B52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6" name="Google Shape;786;p18"/>
            <p:cNvSpPr/>
            <p:nvPr/>
          </p:nvSpPr>
          <p:spPr>
            <a:xfrm>
              <a:off x="3439562" y="299475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7" name="Google Shape;787;p18"/>
            <p:cNvSpPr/>
            <p:nvPr/>
          </p:nvSpPr>
          <p:spPr>
            <a:xfrm>
              <a:off x="3446488" y="2917507"/>
              <a:ext cx="147795" cy="156591"/>
            </a:xfrm>
            <a:custGeom>
              <a:avLst/>
              <a:gdLst/>
              <a:ahLst/>
              <a:cxnLst/>
              <a:rect l="l" t="t" r="r" b="b"/>
              <a:pathLst>
                <a:path w="147795" h="156591" extrusionOk="0">
                  <a:moveTo>
                    <a:pt x="147796" y="113824"/>
                  </a:moveTo>
                  <a:lnTo>
                    <a:pt x="147796" y="0"/>
                  </a:lnTo>
                  <a:lnTo>
                    <a:pt x="582" y="3715"/>
                  </a:lnTo>
                  <a:lnTo>
                    <a:pt x="582" y="108490"/>
                  </a:lnTo>
                  <a:cubicBezTo>
                    <a:pt x="-2174" y="121158"/>
                    <a:pt x="4859" y="134398"/>
                    <a:pt x="21586" y="144018"/>
                  </a:cubicBezTo>
                  <a:cubicBezTo>
                    <a:pt x="54431" y="160782"/>
                    <a:pt x="93282" y="160782"/>
                    <a:pt x="126127" y="144018"/>
                  </a:cubicBezTo>
                  <a:cubicBezTo>
                    <a:pt x="138302" y="138655"/>
                    <a:pt x="146598" y="127092"/>
                    <a:pt x="147796" y="113824"/>
                  </a:cubicBezTo>
                  <a:close/>
                </a:path>
              </a:pathLst>
            </a:custGeom>
            <a:solidFill>
              <a:srgbClr val="F7B03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8" name="Google Shape;788;p18"/>
            <p:cNvSpPr/>
            <p:nvPr/>
          </p:nvSpPr>
          <p:spPr>
            <a:xfrm>
              <a:off x="3446785" y="287483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FCC06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9" name="Google Shape;789;p18"/>
            <p:cNvSpPr/>
            <p:nvPr/>
          </p:nvSpPr>
          <p:spPr>
            <a:xfrm>
              <a:off x="3458475" y="2886430"/>
              <a:ext cx="124119" cy="61959"/>
            </a:xfrm>
            <a:custGeom>
              <a:avLst/>
              <a:gdLst/>
              <a:ahLst/>
              <a:cxnLst/>
              <a:rect l="l" t="t" r="r" b="b"/>
              <a:pathLst>
                <a:path w="124119" h="61959" extrusionOk="0">
                  <a:moveTo>
                    <a:pt x="124119" y="31076"/>
                  </a:moveTo>
                  <a:cubicBezTo>
                    <a:pt x="124119" y="38030"/>
                    <a:pt x="118322" y="45269"/>
                    <a:pt x="108343" y="51079"/>
                  </a:cubicBezTo>
                  <a:cubicBezTo>
                    <a:pt x="95523" y="57870"/>
                    <a:pt x="81305" y="61595"/>
                    <a:pt x="66812" y="61938"/>
                  </a:cubicBezTo>
                  <a:lnTo>
                    <a:pt x="62060" y="61938"/>
                  </a:lnTo>
                  <a:cubicBezTo>
                    <a:pt x="45951" y="62280"/>
                    <a:pt x="30032" y="58509"/>
                    <a:pt x="15776" y="50984"/>
                  </a:cubicBezTo>
                  <a:cubicBezTo>
                    <a:pt x="5702" y="45174"/>
                    <a:pt x="0" y="37935"/>
                    <a:pt x="0" y="30981"/>
                  </a:cubicBezTo>
                  <a:cubicBezTo>
                    <a:pt x="0" y="24028"/>
                    <a:pt x="5702" y="16694"/>
                    <a:pt x="15776" y="10884"/>
                  </a:cubicBezTo>
                  <a:cubicBezTo>
                    <a:pt x="30041" y="3397"/>
                    <a:pt x="45960" y="-346"/>
                    <a:pt x="62060" y="25"/>
                  </a:cubicBezTo>
                  <a:lnTo>
                    <a:pt x="66812" y="25"/>
                  </a:lnTo>
                  <a:cubicBezTo>
                    <a:pt x="81305" y="301"/>
                    <a:pt x="95532" y="3987"/>
                    <a:pt x="108343" y="10788"/>
                  </a:cubicBezTo>
                  <a:cubicBezTo>
                    <a:pt x="118322" y="16789"/>
                    <a:pt x="124119" y="24123"/>
                    <a:pt x="124119" y="31076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0" name="Google Shape;790;p18"/>
            <p:cNvSpPr/>
            <p:nvPr/>
          </p:nvSpPr>
          <p:spPr>
            <a:xfrm>
              <a:off x="3467883" y="2886601"/>
              <a:ext cx="114710" cy="61717"/>
            </a:xfrm>
            <a:custGeom>
              <a:avLst/>
              <a:gdLst/>
              <a:ahLst/>
              <a:cxnLst/>
              <a:rect l="l" t="t" r="r" b="b"/>
              <a:pathLst>
                <a:path w="114710" h="61717" extrusionOk="0">
                  <a:moveTo>
                    <a:pt x="114711" y="30906"/>
                  </a:moveTo>
                  <a:cubicBezTo>
                    <a:pt x="114711" y="37859"/>
                    <a:pt x="108913" y="45099"/>
                    <a:pt x="98934" y="50909"/>
                  </a:cubicBezTo>
                  <a:cubicBezTo>
                    <a:pt x="73084" y="65320"/>
                    <a:pt x="41626" y="65320"/>
                    <a:pt x="15776" y="50909"/>
                  </a:cubicBezTo>
                  <a:cubicBezTo>
                    <a:pt x="6272" y="45099"/>
                    <a:pt x="0" y="37859"/>
                    <a:pt x="0" y="30906"/>
                  </a:cubicBezTo>
                  <a:cubicBezTo>
                    <a:pt x="0" y="23953"/>
                    <a:pt x="5797" y="16619"/>
                    <a:pt x="15776" y="10808"/>
                  </a:cubicBezTo>
                  <a:cubicBezTo>
                    <a:pt x="41626" y="-3603"/>
                    <a:pt x="73084" y="-3603"/>
                    <a:pt x="98934" y="10808"/>
                  </a:cubicBezTo>
                  <a:cubicBezTo>
                    <a:pt x="108913" y="16619"/>
                    <a:pt x="114711" y="23953"/>
                    <a:pt x="114711" y="30906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1" name="Google Shape;791;p18"/>
            <p:cNvSpPr/>
            <p:nvPr/>
          </p:nvSpPr>
          <p:spPr>
            <a:xfrm>
              <a:off x="3559880" y="2961132"/>
              <a:ext cx="42223" cy="98678"/>
            </a:xfrm>
            <a:custGeom>
              <a:avLst/>
              <a:gdLst/>
              <a:ahLst/>
              <a:cxnLst/>
              <a:rect l="l" t="t" r="r" b="b"/>
              <a:pathLst>
                <a:path w="42223" h="98678" extrusionOk="0">
                  <a:moveTo>
                    <a:pt x="23569" y="9049"/>
                  </a:moveTo>
                  <a:lnTo>
                    <a:pt x="7983" y="0"/>
                  </a:lnTo>
                  <a:lnTo>
                    <a:pt x="285" y="4381"/>
                  </a:lnTo>
                  <a:lnTo>
                    <a:pt x="7983" y="8858"/>
                  </a:lnTo>
                  <a:lnTo>
                    <a:pt x="7983" y="11716"/>
                  </a:lnTo>
                  <a:lnTo>
                    <a:pt x="22619" y="20193"/>
                  </a:lnTo>
                  <a:lnTo>
                    <a:pt x="22144" y="22955"/>
                  </a:lnTo>
                  <a:cubicBezTo>
                    <a:pt x="25689" y="27984"/>
                    <a:pt x="28873" y="33271"/>
                    <a:pt x="31648" y="38767"/>
                  </a:cubicBezTo>
                  <a:lnTo>
                    <a:pt x="32123" y="38290"/>
                  </a:lnTo>
                  <a:lnTo>
                    <a:pt x="32123" y="74962"/>
                  </a:lnTo>
                  <a:cubicBezTo>
                    <a:pt x="32123" y="84487"/>
                    <a:pt x="26516" y="81344"/>
                    <a:pt x="24140" y="79915"/>
                  </a:cubicBezTo>
                  <a:lnTo>
                    <a:pt x="7698" y="70390"/>
                  </a:lnTo>
                  <a:lnTo>
                    <a:pt x="0" y="74771"/>
                  </a:lnTo>
                  <a:lnTo>
                    <a:pt x="7698" y="79248"/>
                  </a:lnTo>
                  <a:lnTo>
                    <a:pt x="7698" y="82105"/>
                  </a:lnTo>
                  <a:lnTo>
                    <a:pt x="24140" y="91630"/>
                  </a:lnTo>
                  <a:cubicBezTo>
                    <a:pt x="25812" y="92631"/>
                    <a:pt x="27599" y="93431"/>
                    <a:pt x="29462" y="94012"/>
                  </a:cubicBezTo>
                  <a:lnTo>
                    <a:pt x="28511" y="98679"/>
                  </a:lnTo>
                  <a:lnTo>
                    <a:pt x="37065" y="93821"/>
                  </a:lnTo>
                  <a:lnTo>
                    <a:pt x="37065" y="93821"/>
                  </a:lnTo>
                  <a:cubicBezTo>
                    <a:pt x="40838" y="90687"/>
                    <a:pt x="42739" y="85830"/>
                    <a:pt x="42102" y="80963"/>
                  </a:cubicBezTo>
                  <a:lnTo>
                    <a:pt x="42102" y="42863"/>
                  </a:lnTo>
                  <a:cubicBezTo>
                    <a:pt x="41408" y="29346"/>
                    <a:pt x="34575" y="16888"/>
                    <a:pt x="23569" y="9049"/>
                  </a:cubicBezTo>
                  <a:close/>
                </a:path>
              </a:pathLst>
            </a:custGeom>
            <a:solidFill>
              <a:srgbClr val="C9883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2" name="Google Shape;792;p18"/>
            <p:cNvSpPr/>
            <p:nvPr/>
          </p:nvSpPr>
          <p:spPr>
            <a:xfrm>
              <a:off x="3560165" y="2965989"/>
              <a:ext cx="34688" cy="94398"/>
            </a:xfrm>
            <a:custGeom>
              <a:avLst/>
              <a:gdLst/>
              <a:ahLst/>
              <a:cxnLst/>
              <a:rect l="l" t="t" r="r" b="b"/>
              <a:pathLst>
                <a:path w="34688" h="94398" extrusionOk="0">
                  <a:moveTo>
                    <a:pt x="16537" y="91535"/>
                  </a:moveTo>
                  <a:lnTo>
                    <a:pt x="0" y="82010"/>
                  </a:lnTo>
                  <a:lnTo>
                    <a:pt x="0" y="70199"/>
                  </a:lnTo>
                  <a:lnTo>
                    <a:pt x="16537" y="79724"/>
                  </a:lnTo>
                  <a:cubicBezTo>
                    <a:pt x="18913" y="81153"/>
                    <a:pt x="24520" y="84391"/>
                    <a:pt x="24520" y="74771"/>
                  </a:cubicBezTo>
                  <a:lnTo>
                    <a:pt x="24520" y="36671"/>
                  </a:lnTo>
                  <a:cubicBezTo>
                    <a:pt x="23874" y="30108"/>
                    <a:pt x="20405" y="24165"/>
                    <a:pt x="15016" y="20383"/>
                  </a:cubicBezTo>
                  <a:lnTo>
                    <a:pt x="0" y="11811"/>
                  </a:lnTo>
                  <a:lnTo>
                    <a:pt x="0" y="0"/>
                  </a:lnTo>
                  <a:lnTo>
                    <a:pt x="15681" y="9525"/>
                  </a:lnTo>
                  <a:cubicBezTo>
                    <a:pt x="26782" y="17173"/>
                    <a:pt x="33776" y="29489"/>
                    <a:pt x="34689" y="42958"/>
                  </a:cubicBezTo>
                  <a:lnTo>
                    <a:pt x="34689" y="81058"/>
                  </a:lnTo>
                  <a:cubicBezTo>
                    <a:pt x="34689" y="90678"/>
                    <a:pt x="29937" y="98965"/>
                    <a:pt x="16537" y="91535"/>
                  </a:cubicBezTo>
                  <a:close/>
                </a:path>
              </a:pathLst>
            </a:custGeom>
            <a:solidFill>
              <a:srgbClr val="E09C3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3" name="Google Shape;793;p18"/>
            <p:cNvSpPr/>
            <p:nvPr/>
          </p:nvSpPr>
          <p:spPr>
            <a:xfrm>
              <a:off x="5618400" y="4515040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1" y="218980"/>
                  </a:moveTo>
                  <a:cubicBezTo>
                    <a:pt x="756691" y="339919"/>
                    <a:pt x="587300" y="437960"/>
                    <a:pt x="378346" y="437960"/>
                  </a:cubicBezTo>
                  <a:cubicBezTo>
                    <a:pt x="169391" y="437960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1" y="98041"/>
                    <a:pt x="756691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4" name="Google Shape;794;p18"/>
            <p:cNvSpPr/>
            <p:nvPr/>
          </p:nvSpPr>
          <p:spPr>
            <a:xfrm>
              <a:off x="6158405" y="3069812"/>
              <a:ext cx="186021" cy="406050"/>
            </a:xfrm>
            <a:custGeom>
              <a:avLst/>
              <a:gdLst/>
              <a:ahLst/>
              <a:cxnLst/>
              <a:rect l="l" t="t" r="r" b="b"/>
              <a:pathLst>
                <a:path w="186021" h="406050" extrusionOk="0">
                  <a:moveTo>
                    <a:pt x="145028" y="0"/>
                  </a:moveTo>
                  <a:cubicBezTo>
                    <a:pt x="149304" y="38100"/>
                    <a:pt x="194352" y="200882"/>
                    <a:pt x="184659" y="256699"/>
                  </a:cubicBezTo>
                  <a:cubicBezTo>
                    <a:pt x="174965" y="312515"/>
                    <a:pt x="21288" y="406051"/>
                    <a:pt x="21288" y="406051"/>
                  </a:cubicBezTo>
                  <a:lnTo>
                    <a:pt x="0" y="310801"/>
                  </a:lnTo>
                  <a:lnTo>
                    <a:pt x="85534" y="227171"/>
                  </a:lnTo>
                  <a:lnTo>
                    <a:pt x="61965" y="68389"/>
                  </a:ln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5" name="Google Shape;795;p18"/>
            <p:cNvSpPr/>
            <p:nvPr/>
          </p:nvSpPr>
          <p:spPr>
            <a:xfrm>
              <a:off x="6184541" y="2902850"/>
              <a:ext cx="133813" cy="257894"/>
            </a:xfrm>
            <a:custGeom>
              <a:avLst/>
              <a:gdLst/>
              <a:ahLst/>
              <a:cxnLst/>
              <a:rect l="l" t="t" r="r" b="b"/>
              <a:pathLst>
                <a:path w="133813" h="257894" extrusionOk="0">
                  <a:moveTo>
                    <a:pt x="0" y="6275"/>
                  </a:moveTo>
                  <a:cubicBezTo>
                    <a:pt x="30935" y="-8136"/>
                    <a:pt x="67743" y="3008"/>
                    <a:pt x="85534" y="32183"/>
                  </a:cubicBezTo>
                  <a:cubicBezTo>
                    <a:pt x="108153" y="69712"/>
                    <a:pt x="131627" y="198490"/>
                    <a:pt x="133813" y="220492"/>
                  </a:cubicBezTo>
                  <a:cubicBezTo>
                    <a:pt x="133813" y="220492"/>
                    <a:pt x="102071" y="264403"/>
                    <a:pt x="54457" y="25706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6" name="Google Shape;796;p18"/>
            <p:cNvSpPr/>
            <p:nvPr/>
          </p:nvSpPr>
          <p:spPr>
            <a:xfrm>
              <a:off x="5735029" y="4688404"/>
              <a:ext cx="288490" cy="162715"/>
            </a:xfrm>
            <a:custGeom>
              <a:avLst/>
              <a:gdLst/>
              <a:ahLst/>
              <a:cxnLst/>
              <a:rect l="l" t="t" r="r" b="b"/>
              <a:pathLst>
                <a:path w="288490" h="162715" extrusionOk="0">
                  <a:moveTo>
                    <a:pt x="273882" y="39044"/>
                  </a:moveTo>
                  <a:cubicBezTo>
                    <a:pt x="240419" y="48340"/>
                    <a:pt x="204647" y="43997"/>
                    <a:pt x="174377" y="26947"/>
                  </a:cubicBezTo>
                  <a:cubicBezTo>
                    <a:pt x="150428" y="27709"/>
                    <a:pt x="20321" y="-28108"/>
                    <a:pt x="2644" y="18756"/>
                  </a:cubicBezTo>
                  <a:cubicBezTo>
                    <a:pt x="-12847" y="59808"/>
                    <a:pt x="43510" y="97813"/>
                    <a:pt x="73637" y="105147"/>
                  </a:cubicBezTo>
                  <a:cubicBezTo>
                    <a:pt x="139308" y="121054"/>
                    <a:pt x="187683" y="153915"/>
                    <a:pt x="214293" y="159440"/>
                  </a:cubicBezTo>
                  <a:cubicBezTo>
                    <a:pt x="233966" y="163631"/>
                    <a:pt x="259436" y="166393"/>
                    <a:pt x="275118" y="150867"/>
                  </a:cubicBezTo>
                  <a:cubicBezTo>
                    <a:pt x="293935" y="132293"/>
                    <a:pt x="292319" y="63523"/>
                    <a:pt x="273882" y="3904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7" name="Google Shape;797;p18"/>
            <p:cNvSpPr/>
            <p:nvPr/>
          </p:nvSpPr>
          <p:spPr>
            <a:xfrm>
              <a:off x="5735111" y="4715446"/>
              <a:ext cx="283683" cy="135768"/>
            </a:xfrm>
            <a:custGeom>
              <a:avLst/>
              <a:gdLst/>
              <a:ahLst/>
              <a:cxnLst/>
              <a:rect l="l" t="t" r="r" b="b"/>
              <a:pathLst>
                <a:path w="283683" h="135768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3" y="32861"/>
                    <a:pt x="471" y="0"/>
                  </a:cubicBezTo>
                  <a:cubicBezTo>
                    <a:pt x="-5422" y="38100"/>
                    <a:pt x="45424" y="71342"/>
                    <a:pt x="73555" y="78200"/>
                  </a:cubicBezTo>
                  <a:cubicBezTo>
                    <a:pt x="139226" y="94107"/>
                    <a:pt x="187600" y="126968"/>
                    <a:pt x="214211" y="132493"/>
                  </a:cubicBezTo>
                  <a:cubicBezTo>
                    <a:pt x="233884" y="136684"/>
                    <a:pt x="259354" y="139446"/>
                    <a:pt x="275035" y="123920"/>
                  </a:cubicBezTo>
                  <a:cubicBezTo>
                    <a:pt x="279074" y="119415"/>
                    <a:pt x="282040" y="114033"/>
                    <a:pt x="283684" y="108204"/>
                  </a:cubicBezTo>
                  <a:cubicBezTo>
                    <a:pt x="263859" y="123254"/>
                    <a:pt x="238094" y="128026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8" name="Google Shape;798;p18"/>
            <p:cNvSpPr/>
            <p:nvPr/>
          </p:nvSpPr>
          <p:spPr>
            <a:xfrm>
              <a:off x="5946488" y="4593442"/>
              <a:ext cx="288134" cy="162731"/>
            </a:xfrm>
            <a:custGeom>
              <a:avLst/>
              <a:gdLst/>
              <a:ahLst/>
              <a:cxnLst/>
              <a:rect l="l" t="t" r="r" b="b"/>
              <a:pathLst>
                <a:path w="288134" h="162731" extrusionOk="0">
                  <a:moveTo>
                    <a:pt x="273882" y="39041"/>
                  </a:moveTo>
                  <a:cubicBezTo>
                    <a:pt x="240429" y="48319"/>
                    <a:pt x="204675" y="44004"/>
                    <a:pt x="174377" y="27040"/>
                  </a:cubicBezTo>
                  <a:cubicBezTo>
                    <a:pt x="150428" y="27707"/>
                    <a:pt x="20321" y="-28110"/>
                    <a:pt x="2644" y="18753"/>
                  </a:cubicBezTo>
                  <a:cubicBezTo>
                    <a:pt x="-12847" y="59806"/>
                    <a:pt x="43510" y="97810"/>
                    <a:pt x="73637" y="105145"/>
                  </a:cubicBezTo>
                  <a:cubicBezTo>
                    <a:pt x="139308" y="121051"/>
                    <a:pt x="187683" y="153913"/>
                    <a:pt x="214293" y="159533"/>
                  </a:cubicBezTo>
                  <a:cubicBezTo>
                    <a:pt x="234061" y="163628"/>
                    <a:pt x="259436" y="166391"/>
                    <a:pt x="275118" y="150865"/>
                  </a:cubicBezTo>
                  <a:cubicBezTo>
                    <a:pt x="293460" y="132291"/>
                    <a:pt x="291844" y="63521"/>
                    <a:pt x="273882" y="390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9" name="Google Shape;799;p18"/>
            <p:cNvSpPr/>
            <p:nvPr/>
          </p:nvSpPr>
          <p:spPr>
            <a:xfrm>
              <a:off x="5946095" y="4620482"/>
              <a:ext cx="283683" cy="135691"/>
            </a:xfrm>
            <a:custGeom>
              <a:avLst/>
              <a:gdLst/>
              <a:ahLst/>
              <a:cxnLst/>
              <a:rect l="l" t="t" r="r" b="b"/>
              <a:pathLst>
                <a:path w="283683" h="135691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2" y="32956"/>
                    <a:pt x="471" y="0"/>
                  </a:cubicBezTo>
                  <a:cubicBezTo>
                    <a:pt x="-5422" y="38100"/>
                    <a:pt x="45424" y="71247"/>
                    <a:pt x="73555" y="78105"/>
                  </a:cubicBezTo>
                  <a:cubicBezTo>
                    <a:pt x="139226" y="94012"/>
                    <a:pt x="187600" y="126873"/>
                    <a:pt x="214211" y="132493"/>
                  </a:cubicBezTo>
                  <a:cubicBezTo>
                    <a:pt x="233979" y="136588"/>
                    <a:pt x="259354" y="139351"/>
                    <a:pt x="275035" y="123825"/>
                  </a:cubicBezTo>
                  <a:cubicBezTo>
                    <a:pt x="279074" y="119320"/>
                    <a:pt x="282039" y="113938"/>
                    <a:pt x="283683" y="108109"/>
                  </a:cubicBezTo>
                  <a:cubicBezTo>
                    <a:pt x="263868" y="123187"/>
                    <a:pt x="238113" y="127997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0" name="Google Shape;800;p18"/>
            <p:cNvSpPr/>
            <p:nvPr/>
          </p:nvSpPr>
          <p:spPr>
            <a:xfrm>
              <a:off x="5812467" y="3540156"/>
              <a:ext cx="422006" cy="1193603"/>
            </a:xfrm>
            <a:custGeom>
              <a:avLst/>
              <a:gdLst/>
              <a:ahLst/>
              <a:cxnLst/>
              <a:rect l="l" t="t" r="r" b="b"/>
              <a:pathLst>
                <a:path w="422006" h="1193603" extrusionOk="0">
                  <a:moveTo>
                    <a:pt x="409993" y="738092"/>
                  </a:moveTo>
                  <a:cubicBezTo>
                    <a:pt x="404434" y="689638"/>
                    <a:pt x="394379" y="641804"/>
                    <a:pt x="379961" y="595217"/>
                  </a:cubicBezTo>
                  <a:cubicBezTo>
                    <a:pt x="379961" y="595217"/>
                    <a:pt x="388990" y="471964"/>
                    <a:pt x="393457" y="355092"/>
                  </a:cubicBezTo>
                  <a:cubicBezTo>
                    <a:pt x="398589" y="222504"/>
                    <a:pt x="444397" y="105823"/>
                    <a:pt x="408188" y="0"/>
                  </a:cubicBezTo>
                  <a:lnTo>
                    <a:pt x="0" y="90964"/>
                  </a:lnTo>
                  <a:cubicBezTo>
                    <a:pt x="0" y="90964"/>
                    <a:pt x="24710" y="619601"/>
                    <a:pt x="30222" y="683609"/>
                  </a:cubicBezTo>
                  <a:cubicBezTo>
                    <a:pt x="33216" y="733349"/>
                    <a:pt x="39308" y="782841"/>
                    <a:pt x="48469" y="831818"/>
                  </a:cubicBezTo>
                  <a:cubicBezTo>
                    <a:pt x="67477" y="934402"/>
                    <a:pt x="97414" y="1178528"/>
                    <a:pt x="97414" y="1178528"/>
                  </a:cubicBezTo>
                  <a:cubicBezTo>
                    <a:pt x="140561" y="1203674"/>
                    <a:pt x="197204" y="1189768"/>
                    <a:pt x="197204" y="1189768"/>
                  </a:cubicBezTo>
                  <a:cubicBezTo>
                    <a:pt x="197204" y="1189768"/>
                    <a:pt x="194163" y="881063"/>
                    <a:pt x="191311" y="807148"/>
                  </a:cubicBezTo>
                  <a:cubicBezTo>
                    <a:pt x="187985" y="716851"/>
                    <a:pt x="185229" y="723709"/>
                    <a:pt x="185229" y="723709"/>
                  </a:cubicBezTo>
                  <a:lnTo>
                    <a:pt x="198819" y="499110"/>
                  </a:lnTo>
                  <a:lnTo>
                    <a:pt x="207658" y="387286"/>
                  </a:lnTo>
                  <a:cubicBezTo>
                    <a:pt x="207658" y="387286"/>
                    <a:pt x="218967" y="469392"/>
                    <a:pt x="226665" y="542734"/>
                  </a:cubicBezTo>
                  <a:cubicBezTo>
                    <a:pt x="233033" y="606647"/>
                    <a:pt x="248429" y="664464"/>
                    <a:pt x="265631" y="783526"/>
                  </a:cubicBezTo>
                  <a:cubicBezTo>
                    <a:pt x="280552" y="886777"/>
                    <a:pt x="304787" y="1094232"/>
                    <a:pt x="304787" y="1094232"/>
                  </a:cubicBezTo>
                  <a:cubicBezTo>
                    <a:pt x="347934" y="1119473"/>
                    <a:pt x="406572" y="1098518"/>
                    <a:pt x="406572" y="1098518"/>
                  </a:cubicBezTo>
                  <a:cubicBezTo>
                    <a:pt x="406572" y="1098518"/>
                    <a:pt x="421683" y="827627"/>
                    <a:pt x="409993" y="7380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1" name="Google Shape;801;p18"/>
            <p:cNvSpPr/>
            <p:nvPr/>
          </p:nvSpPr>
          <p:spPr>
            <a:xfrm>
              <a:off x="5874419" y="2560474"/>
              <a:ext cx="305952" cy="491697"/>
            </a:xfrm>
            <a:custGeom>
              <a:avLst/>
              <a:gdLst/>
              <a:ahLst/>
              <a:cxnLst/>
              <a:rect l="l" t="t" r="r" b="b"/>
              <a:pathLst>
                <a:path w="305952" h="491697" extrusionOk="0">
                  <a:moveTo>
                    <a:pt x="288928" y="350842"/>
                  </a:moveTo>
                  <a:cubicBezTo>
                    <a:pt x="257851" y="352366"/>
                    <a:pt x="234756" y="360367"/>
                    <a:pt x="230860" y="350842"/>
                  </a:cubicBezTo>
                  <a:cubicBezTo>
                    <a:pt x="227496" y="334783"/>
                    <a:pt x="225120" y="318523"/>
                    <a:pt x="223732" y="302169"/>
                  </a:cubicBezTo>
                  <a:cubicBezTo>
                    <a:pt x="227343" y="293120"/>
                    <a:pt x="230385" y="283119"/>
                    <a:pt x="230385" y="283119"/>
                  </a:cubicBezTo>
                  <a:cubicBezTo>
                    <a:pt x="269445" y="259021"/>
                    <a:pt x="281800" y="216444"/>
                    <a:pt x="286932" y="167486"/>
                  </a:cubicBezTo>
                  <a:cubicBezTo>
                    <a:pt x="295676" y="83285"/>
                    <a:pt x="250248" y="9656"/>
                    <a:pt x="166329" y="798"/>
                  </a:cubicBezTo>
                  <a:cubicBezTo>
                    <a:pt x="87353" y="-7393"/>
                    <a:pt x="29285" y="48423"/>
                    <a:pt x="13793" y="124623"/>
                  </a:cubicBezTo>
                  <a:cubicBezTo>
                    <a:pt x="5430" y="162723"/>
                    <a:pt x="-11201" y="233589"/>
                    <a:pt x="11323" y="296073"/>
                  </a:cubicBezTo>
                  <a:cubicBezTo>
                    <a:pt x="23867" y="330744"/>
                    <a:pt x="39834" y="358271"/>
                    <a:pt x="56180" y="363605"/>
                  </a:cubicBezTo>
                  <a:cubicBezTo>
                    <a:pt x="71833" y="363205"/>
                    <a:pt x="87448" y="361834"/>
                    <a:pt x="102939" y="359510"/>
                  </a:cubicBezTo>
                  <a:lnTo>
                    <a:pt x="102939" y="359510"/>
                  </a:lnTo>
                  <a:cubicBezTo>
                    <a:pt x="102939" y="359510"/>
                    <a:pt x="107121" y="382941"/>
                    <a:pt x="110067" y="397610"/>
                  </a:cubicBezTo>
                  <a:cubicBezTo>
                    <a:pt x="113013" y="412278"/>
                    <a:pt x="111777" y="420565"/>
                    <a:pt x="82031" y="438948"/>
                  </a:cubicBezTo>
                  <a:cubicBezTo>
                    <a:pt x="52284" y="457331"/>
                    <a:pt x="127079" y="495241"/>
                    <a:pt x="176023" y="491431"/>
                  </a:cubicBezTo>
                  <a:cubicBezTo>
                    <a:pt x="224968" y="487621"/>
                    <a:pt x="279424" y="458951"/>
                    <a:pt x="294440" y="426851"/>
                  </a:cubicBezTo>
                  <a:cubicBezTo>
                    <a:pt x="311262" y="391514"/>
                    <a:pt x="309837" y="349794"/>
                    <a:pt x="288928" y="3508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2" name="Google Shape;802;p18"/>
            <p:cNvSpPr/>
            <p:nvPr/>
          </p:nvSpPr>
          <p:spPr>
            <a:xfrm>
              <a:off x="5809360" y="2908700"/>
              <a:ext cx="471048" cy="781597"/>
            </a:xfrm>
            <a:custGeom>
              <a:avLst/>
              <a:gdLst/>
              <a:ahLst/>
              <a:cxnLst/>
              <a:rect l="l" t="t" r="r" b="b"/>
              <a:pathLst>
                <a:path w="471048" h="781597" extrusionOk="0">
                  <a:moveTo>
                    <a:pt x="308559" y="7283"/>
                  </a:moveTo>
                  <a:cubicBezTo>
                    <a:pt x="317113" y="28715"/>
                    <a:pt x="295254" y="54908"/>
                    <a:pt x="236901" y="73482"/>
                  </a:cubicBezTo>
                  <a:cubicBezTo>
                    <a:pt x="178547" y="92056"/>
                    <a:pt x="173225" y="68243"/>
                    <a:pt x="173225" y="68243"/>
                  </a:cubicBezTo>
                  <a:cubicBezTo>
                    <a:pt x="173225" y="68243"/>
                    <a:pt x="87691" y="107296"/>
                    <a:pt x="59750" y="126822"/>
                  </a:cubicBezTo>
                  <a:cubicBezTo>
                    <a:pt x="24776" y="151396"/>
                    <a:pt x="9190" y="222072"/>
                    <a:pt x="4438" y="342373"/>
                  </a:cubicBezTo>
                  <a:cubicBezTo>
                    <a:pt x="-979" y="481152"/>
                    <a:pt x="-1454" y="686987"/>
                    <a:pt x="3107" y="722516"/>
                  </a:cubicBezTo>
                  <a:cubicBezTo>
                    <a:pt x="3107" y="722516"/>
                    <a:pt x="68589" y="787952"/>
                    <a:pt x="152412" y="781094"/>
                  </a:cubicBezTo>
                  <a:cubicBezTo>
                    <a:pt x="236235" y="774236"/>
                    <a:pt x="377272" y="699846"/>
                    <a:pt x="411485" y="642410"/>
                  </a:cubicBezTo>
                  <a:cubicBezTo>
                    <a:pt x="410535" y="520776"/>
                    <a:pt x="396279" y="500964"/>
                    <a:pt x="415952" y="430860"/>
                  </a:cubicBezTo>
                  <a:cubicBezTo>
                    <a:pt x="461000" y="270364"/>
                    <a:pt x="484664" y="204641"/>
                    <a:pt x="462806" y="97961"/>
                  </a:cubicBezTo>
                  <a:cubicBezTo>
                    <a:pt x="444748" y="10045"/>
                    <a:pt x="419469" y="-813"/>
                    <a:pt x="384875" y="44"/>
                  </a:cubicBezTo>
                  <a:cubicBezTo>
                    <a:pt x="359329" y="1092"/>
                    <a:pt x="333849" y="3511"/>
                    <a:pt x="308559" y="728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3" name="Google Shape;803;p18"/>
            <p:cNvSpPr/>
            <p:nvPr/>
          </p:nvSpPr>
          <p:spPr>
            <a:xfrm>
              <a:off x="5348856" y="3006224"/>
              <a:ext cx="597933" cy="466333"/>
            </a:xfrm>
            <a:custGeom>
              <a:avLst/>
              <a:gdLst/>
              <a:ahLst/>
              <a:cxnLst/>
              <a:rect l="l" t="t" r="r" b="b"/>
              <a:pathLst>
                <a:path w="597933" h="466333" extrusionOk="0">
                  <a:moveTo>
                    <a:pt x="333219" y="359529"/>
                  </a:moveTo>
                  <a:cubicBezTo>
                    <a:pt x="402027" y="376960"/>
                    <a:pt x="418183" y="333431"/>
                    <a:pt x="427212" y="297522"/>
                  </a:cubicBezTo>
                  <a:cubicBezTo>
                    <a:pt x="449070" y="210368"/>
                    <a:pt x="460855" y="131691"/>
                    <a:pt x="477202" y="82161"/>
                  </a:cubicBezTo>
                  <a:cubicBezTo>
                    <a:pt x="496209" y="23868"/>
                    <a:pt x="516547" y="14629"/>
                    <a:pt x="544773" y="3199"/>
                  </a:cubicBezTo>
                  <a:cubicBezTo>
                    <a:pt x="578037" y="-10136"/>
                    <a:pt x="606548" y="17963"/>
                    <a:pt x="595524" y="92258"/>
                  </a:cubicBezTo>
                  <a:cubicBezTo>
                    <a:pt x="582408" y="180078"/>
                    <a:pt x="565302" y="241705"/>
                    <a:pt x="532513" y="345623"/>
                  </a:cubicBezTo>
                  <a:cubicBezTo>
                    <a:pt x="523960" y="372769"/>
                    <a:pt x="504763" y="420966"/>
                    <a:pt x="476061" y="444302"/>
                  </a:cubicBezTo>
                  <a:cubicBezTo>
                    <a:pt x="440517" y="472877"/>
                    <a:pt x="387106" y="471829"/>
                    <a:pt x="306228" y="451636"/>
                  </a:cubicBezTo>
                  <a:cubicBezTo>
                    <a:pt x="271730" y="443064"/>
                    <a:pt x="233905" y="422394"/>
                    <a:pt x="168708" y="391915"/>
                  </a:cubicBezTo>
                  <a:cubicBezTo>
                    <a:pt x="151222" y="383723"/>
                    <a:pt x="137536" y="378294"/>
                    <a:pt x="103988" y="362577"/>
                  </a:cubicBezTo>
                  <a:cubicBezTo>
                    <a:pt x="70439" y="346861"/>
                    <a:pt x="35370" y="320667"/>
                    <a:pt x="17789" y="295141"/>
                  </a:cubicBezTo>
                  <a:cubicBezTo>
                    <a:pt x="207" y="269614"/>
                    <a:pt x="-2169" y="257041"/>
                    <a:pt x="1442" y="251707"/>
                  </a:cubicBezTo>
                  <a:cubicBezTo>
                    <a:pt x="5909" y="244372"/>
                    <a:pt x="13892" y="245991"/>
                    <a:pt x="23301" y="256755"/>
                  </a:cubicBezTo>
                  <a:cubicBezTo>
                    <a:pt x="36872" y="274966"/>
                    <a:pt x="53646" y="290521"/>
                    <a:pt x="72815" y="302665"/>
                  </a:cubicBezTo>
                  <a:cubicBezTo>
                    <a:pt x="72815" y="302665"/>
                    <a:pt x="51052" y="280186"/>
                    <a:pt x="39267" y="265613"/>
                  </a:cubicBezTo>
                  <a:cubicBezTo>
                    <a:pt x="28727" y="252611"/>
                    <a:pt x="19974" y="238267"/>
                    <a:pt x="13227" y="222941"/>
                  </a:cubicBezTo>
                  <a:cubicBezTo>
                    <a:pt x="7049" y="208082"/>
                    <a:pt x="19879" y="187889"/>
                    <a:pt x="29573" y="198462"/>
                  </a:cubicBezTo>
                  <a:cubicBezTo>
                    <a:pt x="39267" y="209034"/>
                    <a:pt x="44019" y="219893"/>
                    <a:pt x="61791" y="241229"/>
                  </a:cubicBezTo>
                  <a:cubicBezTo>
                    <a:pt x="71124" y="252649"/>
                    <a:pt x="81816" y="262889"/>
                    <a:pt x="93629" y="271709"/>
                  </a:cubicBezTo>
                  <a:cubicBezTo>
                    <a:pt x="82595" y="256641"/>
                    <a:pt x="72777" y="240714"/>
                    <a:pt x="64262" y="224084"/>
                  </a:cubicBezTo>
                  <a:cubicBezTo>
                    <a:pt x="56649" y="211158"/>
                    <a:pt x="52924" y="196309"/>
                    <a:pt x="53523" y="181317"/>
                  </a:cubicBezTo>
                  <a:cubicBezTo>
                    <a:pt x="53998" y="173506"/>
                    <a:pt x="65022" y="164267"/>
                    <a:pt x="75286" y="179031"/>
                  </a:cubicBezTo>
                  <a:cubicBezTo>
                    <a:pt x="84790" y="192270"/>
                    <a:pt x="90682" y="213035"/>
                    <a:pt x="112256" y="235609"/>
                  </a:cubicBezTo>
                  <a:cubicBezTo>
                    <a:pt x="127937" y="251897"/>
                    <a:pt x="141338" y="261327"/>
                    <a:pt x="141718" y="256755"/>
                  </a:cubicBezTo>
                  <a:cubicBezTo>
                    <a:pt x="142098" y="252183"/>
                    <a:pt x="132214" y="243324"/>
                    <a:pt x="126607" y="224274"/>
                  </a:cubicBezTo>
                  <a:cubicBezTo>
                    <a:pt x="121000" y="205224"/>
                    <a:pt x="126607" y="185127"/>
                    <a:pt x="137156" y="182936"/>
                  </a:cubicBezTo>
                  <a:cubicBezTo>
                    <a:pt x="147705" y="180745"/>
                    <a:pt x="145614" y="181317"/>
                    <a:pt x="153978" y="199128"/>
                  </a:cubicBezTo>
                  <a:cubicBezTo>
                    <a:pt x="162341" y="216940"/>
                    <a:pt x="175361" y="230085"/>
                    <a:pt x="185245" y="256278"/>
                  </a:cubicBezTo>
                  <a:cubicBezTo>
                    <a:pt x="190634" y="274624"/>
                    <a:pt x="200423" y="291369"/>
                    <a:pt x="213757" y="305047"/>
                  </a:cubicBezTo>
                  <a:cubicBezTo>
                    <a:pt x="230483" y="323144"/>
                    <a:pt x="267833" y="343051"/>
                    <a:pt x="333219" y="359529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4" name="Google Shape;804;p18"/>
            <p:cNvSpPr/>
            <p:nvPr/>
          </p:nvSpPr>
          <p:spPr>
            <a:xfrm>
              <a:off x="5786047" y="2996305"/>
              <a:ext cx="182011" cy="266828"/>
            </a:xfrm>
            <a:custGeom>
              <a:avLst/>
              <a:gdLst/>
              <a:ahLst/>
              <a:cxnLst/>
              <a:rect l="l" t="t" r="r" b="b"/>
              <a:pathLst>
                <a:path w="182011" h="266828" extrusionOk="0">
                  <a:moveTo>
                    <a:pt x="133053" y="1213"/>
                  </a:moveTo>
                  <a:cubicBezTo>
                    <a:pt x="87150" y="-5550"/>
                    <a:pt x="54742" y="15119"/>
                    <a:pt x="34404" y="84937"/>
                  </a:cubicBezTo>
                  <a:cubicBezTo>
                    <a:pt x="14066" y="154755"/>
                    <a:pt x="0" y="211905"/>
                    <a:pt x="0" y="211905"/>
                  </a:cubicBezTo>
                  <a:cubicBezTo>
                    <a:pt x="18143" y="238194"/>
                    <a:pt x="45666" y="256502"/>
                    <a:pt x="76886" y="263055"/>
                  </a:cubicBezTo>
                  <a:cubicBezTo>
                    <a:pt x="131818" y="276390"/>
                    <a:pt x="151586" y="250101"/>
                    <a:pt x="151586" y="250101"/>
                  </a:cubicBezTo>
                  <a:cubicBezTo>
                    <a:pt x="151586" y="250101"/>
                    <a:pt x="166886" y="177044"/>
                    <a:pt x="176390" y="127323"/>
                  </a:cubicBezTo>
                  <a:cubicBezTo>
                    <a:pt x="185894" y="77603"/>
                    <a:pt x="189886" y="9594"/>
                    <a:pt x="133053" y="12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5" name="Google Shape;805;p18"/>
            <p:cNvSpPr/>
            <p:nvPr/>
          </p:nvSpPr>
          <p:spPr>
            <a:xfrm>
              <a:off x="5873666" y="2538911"/>
              <a:ext cx="296973" cy="328330"/>
            </a:xfrm>
            <a:custGeom>
              <a:avLst/>
              <a:gdLst/>
              <a:ahLst/>
              <a:cxnLst/>
              <a:rect l="l" t="t" r="r" b="b"/>
              <a:pathLst>
                <a:path w="296973" h="328330" extrusionOk="0">
                  <a:moveTo>
                    <a:pt x="16733" y="135613"/>
                  </a:moveTo>
                  <a:cubicBezTo>
                    <a:pt x="16733" y="135613"/>
                    <a:pt x="-55876" y="25123"/>
                    <a:pt x="101411" y="2263"/>
                  </a:cubicBezTo>
                  <a:cubicBezTo>
                    <a:pt x="214791" y="-13930"/>
                    <a:pt x="287686" y="59413"/>
                    <a:pt x="296049" y="138280"/>
                  </a:cubicBezTo>
                  <a:cubicBezTo>
                    <a:pt x="304127" y="214003"/>
                    <a:pt x="257558" y="292585"/>
                    <a:pt x="224010" y="323827"/>
                  </a:cubicBezTo>
                  <a:cubicBezTo>
                    <a:pt x="207664" y="329637"/>
                    <a:pt x="172309" y="333352"/>
                    <a:pt x="126026" y="311920"/>
                  </a:cubicBezTo>
                  <a:cubicBezTo>
                    <a:pt x="124144" y="291308"/>
                    <a:pt x="123413" y="270611"/>
                    <a:pt x="123840" y="249913"/>
                  </a:cubicBezTo>
                  <a:cubicBezTo>
                    <a:pt x="123840" y="249913"/>
                    <a:pt x="179152" y="133612"/>
                    <a:pt x="16733" y="13561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6" name="Google Shape;806;p18"/>
            <p:cNvSpPr/>
            <p:nvPr/>
          </p:nvSpPr>
          <p:spPr>
            <a:xfrm>
              <a:off x="4255557" y="1955958"/>
              <a:ext cx="334153" cy="334898"/>
            </a:xfrm>
            <a:custGeom>
              <a:avLst/>
              <a:gdLst/>
              <a:ahLst/>
              <a:cxnLst/>
              <a:rect l="l" t="t" r="r" b="b"/>
              <a:pathLst>
                <a:path w="334153" h="334898" extrusionOk="0">
                  <a:moveTo>
                    <a:pt x="334153" y="167449"/>
                  </a:moveTo>
                  <a:cubicBezTo>
                    <a:pt x="334153" y="259929"/>
                    <a:pt x="259351" y="334899"/>
                    <a:pt x="167077" y="334899"/>
                  </a:cubicBezTo>
                  <a:cubicBezTo>
                    <a:pt x="74803" y="334899"/>
                    <a:pt x="0" y="259929"/>
                    <a:pt x="0" y="167449"/>
                  </a:cubicBezTo>
                  <a:cubicBezTo>
                    <a:pt x="0" y="74970"/>
                    <a:pt x="74803" y="0"/>
                    <a:pt x="167077" y="0"/>
                  </a:cubicBezTo>
                  <a:cubicBezTo>
                    <a:pt x="259351" y="0"/>
                    <a:pt x="334153" y="74970"/>
                    <a:pt x="334153" y="167449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7" name="Google Shape;807;p18"/>
            <p:cNvSpPr/>
            <p:nvPr/>
          </p:nvSpPr>
          <p:spPr>
            <a:xfrm>
              <a:off x="4197204" y="1948719"/>
              <a:ext cx="450859" cy="225075"/>
            </a:xfrm>
            <a:custGeom>
              <a:avLst/>
              <a:gdLst/>
              <a:ahLst/>
              <a:cxnLst/>
              <a:rect l="l" t="t" r="r" b="b"/>
              <a:pathLst>
                <a:path w="450859" h="225075" extrusionOk="0">
                  <a:moveTo>
                    <a:pt x="225430" y="225076"/>
                  </a:moveTo>
                  <a:cubicBezTo>
                    <a:pt x="162040" y="225076"/>
                    <a:pt x="100645" y="210598"/>
                    <a:pt x="57023" y="185357"/>
                  </a:cubicBezTo>
                  <a:cubicBezTo>
                    <a:pt x="20623" y="164306"/>
                    <a:pt x="0" y="137732"/>
                    <a:pt x="0" y="112586"/>
                  </a:cubicBezTo>
                  <a:cubicBezTo>
                    <a:pt x="0" y="87440"/>
                    <a:pt x="20908" y="60865"/>
                    <a:pt x="57023" y="39719"/>
                  </a:cubicBezTo>
                  <a:cubicBezTo>
                    <a:pt x="100645" y="14478"/>
                    <a:pt x="161564" y="0"/>
                    <a:pt x="225430" y="0"/>
                  </a:cubicBezTo>
                  <a:cubicBezTo>
                    <a:pt x="289295" y="0"/>
                    <a:pt x="350120" y="14478"/>
                    <a:pt x="393837" y="39719"/>
                  </a:cubicBezTo>
                  <a:cubicBezTo>
                    <a:pt x="430237" y="60865"/>
                    <a:pt x="450860" y="87344"/>
                    <a:pt x="450860" y="112586"/>
                  </a:cubicBezTo>
                  <a:cubicBezTo>
                    <a:pt x="450860" y="137827"/>
                    <a:pt x="430046" y="164306"/>
                    <a:pt x="393837" y="185357"/>
                  </a:cubicBezTo>
                  <a:cubicBezTo>
                    <a:pt x="350500" y="210598"/>
                    <a:pt x="288725" y="225076"/>
                    <a:pt x="225430" y="225076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8" name="Google Shape;808;p18"/>
            <p:cNvSpPr/>
            <p:nvPr/>
          </p:nvSpPr>
          <p:spPr>
            <a:xfrm>
              <a:off x="4129822" y="1856041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884"/>
                    <a:pt x="0" y="178499"/>
                    <a:pt x="0" y="145828"/>
                  </a:cubicBezTo>
                  <a:cubicBezTo>
                    <a:pt x="0" y="113157"/>
                    <a:pt x="26991" y="79153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772"/>
                    <a:pt x="585718" y="113157"/>
                    <a:pt x="585718" y="145828"/>
                  </a:cubicBezTo>
                  <a:cubicBezTo>
                    <a:pt x="585718" y="178499"/>
                    <a:pt x="558633" y="212503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9" name="Google Shape;809;p18"/>
            <p:cNvSpPr/>
            <p:nvPr/>
          </p:nvSpPr>
          <p:spPr>
            <a:xfrm>
              <a:off x="4129822" y="1818703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979"/>
                    <a:pt x="0" y="178498"/>
                    <a:pt x="0" y="145923"/>
                  </a:cubicBezTo>
                  <a:cubicBezTo>
                    <a:pt x="0" y="113347"/>
                    <a:pt x="26991" y="79248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867"/>
                    <a:pt x="585718" y="113252"/>
                    <a:pt x="585718" y="145923"/>
                  </a:cubicBezTo>
                  <a:cubicBezTo>
                    <a:pt x="585718" y="178594"/>
                    <a:pt x="558633" y="212598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0" name="Google Shape;810;p18"/>
            <p:cNvSpPr/>
            <p:nvPr/>
          </p:nvSpPr>
          <p:spPr>
            <a:xfrm>
              <a:off x="4066052" y="1720024"/>
              <a:ext cx="713163" cy="355663"/>
            </a:xfrm>
            <a:custGeom>
              <a:avLst/>
              <a:gdLst/>
              <a:ahLst/>
              <a:cxnLst/>
              <a:rect l="l" t="t" r="r" b="b"/>
              <a:pathLst>
                <a:path w="713163" h="355663" extrusionOk="0">
                  <a:moveTo>
                    <a:pt x="356582" y="355663"/>
                  </a:moveTo>
                  <a:cubicBezTo>
                    <a:pt x="256412" y="355663"/>
                    <a:pt x="159474" y="332804"/>
                    <a:pt x="90476" y="292894"/>
                  </a:cubicBezTo>
                  <a:cubicBezTo>
                    <a:pt x="32978" y="259556"/>
                    <a:pt x="0" y="217646"/>
                    <a:pt x="0" y="177832"/>
                  </a:cubicBezTo>
                  <a:cubicBezTo>
                    <a:pt x="0" y="138017"/>
                    <a:pt x="32978" y="96107"/>
                    <a:pt x="90476" y="62865"/>
                  </a:cubicBezTo>
                  <a:cubicBezTo>
                    <a:pt x="159474" y="22955"/>
                    <a:pt x="256412" y="0"/>
                    <a:pt x="356582" y="0"/>
                  </a:cubicBezTo>
                  <a:cubicBezTo>
                    <a:pt x="456752" y="0"/>
                    <a:pt x="553596" y="22955"/>
                    <a:pt x="622688" y="62865"/>
                  </a:cubicBezTo>
                  <a:cubicBezTo>
                    <a:pt x="680186" y="96107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894"/>
                  </a:cubicBezTo>
                  <a:cubicBezTo>
                    <a:pt x="553690" y="332804"/>
                    <a:pt x="456657" y="355663"/>
                    <a:pt x="356582" y="355663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1" name="Google Shape;811;p18"/>
            <p:cNvSpPr/>
            <p:nvPr/>
          </p:nvSpPr>
          <p:spPr>
            <a:xfrm>
              <a:off x="4066052" y="1674590"/>
              <a:ext cx="713163" cy="355568"/>
            </a:xfrm>
            <a:custGeom>
              <a:avLst/>
              <a:gdLst/>
              <a:ahLst/>
              <a:cxnLst/>
              <a:rect l="l" t="t" r="r" b="b"/>
              <a:pathLst>
                <a:path w="713163" h="355568" extrusionOk="0">
                  <a:moveTo>
                    <a:pt x="356582" y="355568"/>
                  </a:moveTo>
                  <a:cubicBezTo>
                    <a:pt x="256412" y="355568"/>
                    <a:pt x="159474" y="332708"/>
                    <a:pt x="90476" y="292799"/>
                  </a:cubicBezTo>
                  <a:cubicBezTo>
                    <a:pt x="32978" y="259556"/>
                    <a:pt x="0" y="217551"/>
                    <a:pt x="0" y="177737"/>
                  </a:cubicBezTo>
                  <a:cubicBezTo>
                    <a:pt x="0" y="137922"/>
                    <a:pt x="32978" y="96012"/>
                    <a:pt x="90476" y="62770"/>
                  </a:cubicBezTo>
                  <a:cubicBezTo>
                    <a:pt x="159474" y="22860"/>
                    <a:pt x="256412" y="0"/>
                    <a:pt x="356582" y="0"/>
                  </a:cubicBezTo>
                  <a:cubicBezTo>
                    <a:pt x="456752" y="0"/>
                    <a:pt x="553596" y="22860"/>
                    <a:pt x="622688" y="62770"/>
                  </a:cubicBezTo>
                  <a:cubicBezTo>
                    <a:pt x="680186" y="96012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799"/>
                  </a:cubicBezTo>
                  <a:cubicBezTo>
                    <a:pt x="553690" y="332708"/>
                    <a:pt x="456657" y="355568"/>
                    <a:pt x="356582" y="355568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2" name="Google Shape;812;p18"/>
            <p:cNvSpPr/>
            <p:nvPr/>
          </p:nvSpPr>
          <p:spPr>
            <a:xfrm>
              <a:off x="4013211" y="1574958"/>
              <a:ext cx="818751" cy="408241"/>
            </a:xfrm>
            <a:custGeom>
              <a:avLst/>
              <a:gdLst/>
              <a:ahLst/>
              <a:cxnLst/>
              <a:rect l="l" t="t" r="r" b="b"/>
              <a:pathLst>
                <a:path w="818751" h="408241" extrusionOk="0">
                  <a:moveTo>
                    <a:pt x="409423" y="408242"/>
                  </a:moveTo>
                  <a:cubicBezTo>
                    <a:pt x="294427" y="408242"/>
                    <a:pt x="183138" y="382048"/>
                    <a:pt x="103876" y="336137"/>
                  </a:cubicBezTo>
                  <a:cubicBezTo>
                    <a:pt x="37825" y="298037"/>
                    <a:pt x="0" y="249841"/>
                    <a:pt x="0" y="204121"/>
                  </a:cubicBezTo>
                  <a:cubicBezTo>
                    <a:pt x="0" y="158401"/>
                    <a:pt x="38015" y="110299"/>
                    <a:pt x="103876" y="72009"/>
                  </a:cubicBezTo>
                  <a:cubicBezTo>
                    <a:pt x="183043" y="26194"/>
                    <a:pt x="294427" y="0"/>
                    <a:pt x="409328" y="0"/>
                  </a:cubicBezTo>
                  <a:cubicBezTo>
                    <a:pt x="524229" y="0"/>
                    <a:pt x="635708" y="26194"/>
                    <a:pt x="714875" y="72104"/>
                  </a:cubicBezTo>
                  <a:cubicBezTo>
                    <a:pt x="780926" y="110204"/>
                    <a:pt x="818751" y="158401"/>
                    <a:pt x="818751" y="204121"/>
                  </a:cubicBezTo>
                  <a:cubicBezTo>
                    <a:pt x="818751" y="249841"/>
                    <a:pt x="780736" y="297942"/>
                    <a:pt x="714875" y="336137"/>
                  </a:cubicBezTo>
                  <a:cubicBezTo>
                    <a:pt x="635708" y="382048"/>
                    <a:pt x="524324" y="408242"/>
                    <a:pt x="409423" y="408242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3" name="Google Shape;813;p18"/>
            <p:cNvSpPr/>
            <p:nvPr/>
          </p:nvSpPr>
          <p:spPr>
            <a:xfrm>
              <a:off x="4013211" y="1522666"/>
              <a:ext cx="818751" cy="408336"/>
            </a:xfrm>
            <a:custGeom>
              <a:avLst/>
              <a:gdLst/>
              <a:ahLst/>
              <a:cxnLst/>
              <a:rect l="l" t="t" r="r" b="b"/>
              <a:pathLst>
                <a:path w="818751" h="408336" extrusionOk="0">
                  <a:moveTo>
                    <a:pt x="409423" y="408337"/>
                  </a:moveTo>
                  <a:cubicBezTo>
                    <a:pt x="294427" y="408337"/>
                    <a:pt x="183138" y="382048"/>
                    <a:pt x="103876" y="336233"/>
                  </a:cubicBezTo>
                  <a:cubicBezTo>
                    <a:pt x="37825" y="298133"/>
                    <a:pt x="0" y="249936"/>
                    <a:pt x="0" y="204216"/>
                  </a:cubicBezTo>
                  <a:cubicBezTo>
                    <a:pt x="0" y="158496"/>
                    <a:pt x="38015" y="110300"/>
                    <a:pt x="103876" y="72104"/>
                  </a:cubicBezTo>
                  <a:cubicBezTo>
                    <a:pt x="183043" y="26289"/>
                    <a:pt x="294427" y="0"/>
                    <a:pt x="409328" y="0"/>
                  </a:cubicBezTo>
                  <a:cubicBezTo>
                    <a:pt x="524229" y="0"/>
                    <a:pt x="635708" y="26289"/>
                    <a:pt x="714875" y="72104"/>
                  </a:cubicBezTo>
                  <a:cubicBezTo>
                    <a:pt x="780926" y="110204"/>
                    <a:pt x="818751" y="158496"/>
                    <a:pt x="818751" y="204216"/>
                  </a:cubicBezTo>
                  <a:cubicBezTo>
                    <a:pt x="818751" y="249936"/>
                    <a:pt x="780736" y="298037"/>
                    <a:pt x="714875" y="336233"/>
                  </a:cubicBezTo>
                  <a:cubicBezTo>
                    <a:pt x="635708" y="382334"/>
                    <a:pt x="524324" y="408337"/>
                    <a:pt x="409423" y="408337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4" name="Google Shape;814;p18"/>
            <p:cNvSpPr/>
            <p:nvPr/>
          </p:nvSpPr>
          <p:spPr>
            <a:xfrm>
              <a:off x="3962270" y="1359312"/>
              <a:ext cx="920726" cy="532828"/>
            </a:xfrm>
            <a:custGeom>
              <a:avLst/>
              <a:gdLst/>
              <a:ahLst/>
              <a:cxnLst/>
              <a:rect l="l" t="t" r="r" b="b"/>
              <a:pathLst>
                <a:path w="920726" h="532828" extrusionOk="0">
                  <a:moveTo>
                    <a:pt x="920727" y="266414"/>
                  </a:moveTo>
                  <a:cubicBezTo>
                    <a:pt x="920727" y="413551"/>
                    <a:pt x="714615" y="532828"/>
                    <a:pt x="460363" y="532828"/>
                  </a:cubicBezTo>
                  <a:cubicBezTo>
                    <a:pt x="206112" y="532828"/>
                    <a:pt x="0" y="413551"/>
                    <a:pt x="0" y="266414"/>
                  </a:cubicBezTo>
                  <a:cubicBezTo>
                    <a:pt x="0" y="119278"/>
                    <a:pt x="206112" y="0"/>
                    <a:pt x="460363" y="0"/>
                  </a:cubicBezTo>
                  <a:cubicBezTo>
                    <a:pt x="714615" y="0"/>
                    <a:pt x="920727" y="119278"/>
                    <a:pt x="920727" y="266414"/>
                  </a:cubicBezTo>
                  <a:close/>
                </a:path>
              </a:pathLst>
            </a:custGeom>
            <a:solidFill>
              <a:srgbClr val="FFDF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5" name="Google Shape;815;p18"/>
            <p:cNvSpPr/>
            <p:nvPr/>
          </p:nvSpPr>
          <p:spPr>
            <a:xfrm>
              <a:off x="4264396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6" name="Google Shape;816;p18"/>
            <p:cNvSpPr/>
            <p:nvPr/>
          </p:nvSpPr>
          <p:spPr>
            <a:xfrm>
              <a:off x="4543522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7" name="Google Shape;817;p18"/>
            <p:cNvSpPr/>
            <p:nvPr/>
          </p:nvSpPr>
          <p:spPr>
            <a:xfrm>
              <a:off x="4264396" y="901827"/>
              <a:ext cx="319897" cy="108775"/>
            </a:xfrm>
            <a:custGeom>
              <a:avLst/>
              <a:gdLst/>
              <a:ahLst/>
              <a:cxnLst/>
              <a:rect l="l" t="t" r="r" b="b"/>
              <a:pathLst>
                <a:path w="319897" h="108775" extrusionOk="0">
                  <a:moveTo>
                    <a:pt x="157098" y="108775"/>
                  </a:moveTo>
                  <a:lnTo>
                    <a:pt x="97319" y="53911"/>
                  </a:lnTo>
                  <a:lnTo>
                    <a:pt x="23950" y="103156"/>
                  </a:lnTo>
                  <a:lnTo>
                    <a:pt x="0" y="67532"/>
                  </a:lnTo>
                  <a:lnTo>
                    <a:pt x="101310" y="857"/>
                  </a:lnTo>
                  <a:lnTo>
                    <a:pt x="159379" y="54102"/>
                  </a:lnTo>
                  <a:lnTo>
                    <a:pt x="228946" y="0"/>
                  </a:lnTo>
                  <a:lnTo>
                    <a:pt x="319897" y="67532"/>
                  </a:lnTo>
                  <a:lnTo>
                    <a:pt x="291481" y="100203"/>
                  </a:lnTo>
                  <a:lnTo>
                    <a:pt x="228851" y="53054"/>
                  </a:lnTo>
                  <a:lnTo>
                    <a:pt x="157098" y="108775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8" name="Google Shape;818;p18"/>
            <p:cNvSpPr/>
            <p:nvPr/>
          </p:nvSpPr>
          <p:spPr>
            <a:xfrm>
              <a:off x="3749667" y="190500"/>
              <a:ext cx="1343462" cy="1451800"/>
            </a:xfrm>
            <a:custGeom>
              <a:avLst/>
              <a:gdLst/>
              <a:ahLst/>
              <a:cxnLst/>
              <a:rect l="l" t="t" r="r" b="b"/>
              <a:pathLst>
                <a:path w="1343462" h="1451800" extrusionOk="0">
                  <a:moveTo>
                    <a:pt x="1132665" y="1449134"/>
                  </a:moveTo>
                  <a:cubicBezTo>
                    <a:pt x="1133425" y="1389317"/>
                    <a:pt x="1143689" y="1212723"/>
                    <a:pt x="1283870" y="969359"/>
                  </a:cubicBezTo>
                  <a:cubicBezTo>
                    <a:pt x="1449711" y="681419"/>
                    <a:pt x="1276837" y="0"/>
                    <a:pt x="671731" y="0"/>
                  </a:cubicBezTo>
                  <a:cubicBezTo>
                    <a:pt x="66625" y="0"/>
                    <a:pt x="-106249" y="681419"/>
                    <a:pt x="59592" y="969359"/>
                  </a:cubicBezTo>
                  <a:cubicBezTo>
                    <a:pt x="180766" y="1179767"/>
                    <a:pt x="207186" y="1366457"/>
                    <a:pt x="212698" y="1451801"/>
                  </a:cubicBezTo>
                </a:path>
              </a:pathLst>
            </a:custGeom>
            <a:solidFill>
              <a:srgbClr val="FFDF57">
                <a:alpha val="686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819" name="Google Shape;819;p18"/>
            <p:cNvGrpSpPr/>
            <p:nvPr/>
          </p:nvGrpSpPr>
          <p:grpSpPr>
            <a:xfrm>
              <a:off x="3923682" y="3244965"/>
              <a:ext cx="195764" cy="131404"/>
              <a:chOff x="5733332" y="4102215"/>
              <a:chExt cx="195764" cy="131404"/>
            </a:xfrm>
          </p:grpSpPr>
          <p:sp>
            <p:nvSpPr>
              <p:cNvPr id="820" name="Google Shape;820;p18"/>
              <p:cNvSpPr/>
              <p:nvPr/>
            </p:nvSpPr>
            <p:spPr>
              <a:xfrm>
                <a:off x="5734887" y="4131087"/>
                <a:ext cx="177232" cy="100744"/>
              </a:xfrm>
              <a:custGeom>
                <a:avLst/>
                <a:gdLst/>
                <a:ahLst/>
                <a:cxnLst/>
                <a:rect l="l" t="t" r="r" b="b"/>
                <a:pathLst>
                  <a:path w="177232" h="100744" extrusionOk="0">
                    <a:moveTo>
                      <a:pt x="177024" y="99346"/>
                    </a:moveTo>
                    <a:lnTo>
                      <a:pt x="150604" y="74581"/>
                    </a:lnTo>
                    <a:cubicBezTo>
                      <a:pt x="147249" y="69713"/>
                      <a:pt x="143219" y="65351"/>
                      <a:pt x="138629" y="61627"/>
                    </a:cubicBezTo>
                    <a:cubicBezTo>
                      <a:pt x="136623" y="59941"/>
                      <a:pt x="134495" y="58417"/>
                      <a:pt x="132261" y="57055"/>
                    </a:cubicBezTo>
                    <a:lnTo>
                      <a:pt x="98048" y="34195"/>
                    </a:lnTo>
                    <a:lnTo>
                      <a:pt x="60698" y="17621"/>
                    </a:lnTo>
                    <a:cubicBezTo>
                      <a:pt x="58407" y="16564"/>
                      <a:pt x="56060" y="15640"/>
                      <a:pt x="53665" y="14859"/>
                    </a:cubicBezTo>
                    <a:cubicBezTo>
                      <a:pt x="48162" y="13021"/>
                      <a:pt x="42441" y="11935"/>
                      <a:pt x="36653" y="11621"/>
                    </a:cubicBezTo>
                    <a:lnTo>
                      <a:pt x="1109" y="0"/>
                    </a:lnTo>
                    <a:cubicBezTo>
                      <a:pt x="-887" y="0"/>
                      <a:pt x="254" y="3620"/>
                      <a:pt x="1109" y="5144"/>
                    </a:cubicBezTo>
                    <a:lnTo>
                      <a:pt x="4530" y="6572"/>
                    </a:lnTo>
                    <a:cubicBezTo>
                      <a:pt x="8807" y="8192"/>
                      <a:pt x="5196" y="7620"/>
                      <a:pt x="9662" y="10763"/>
                    </a:cubicBezTo>
                    <a:lnTo>
                      <a:pt x="30096" y="16002"/>
                    </a:lnTo>
                    <a:cubicBezTo>
                      <a:pt x="43106" y="15507"/>
                      <a:pt x="55984" y="18822"/>
                      <a:pt x="67160" y="25527"/>
                    </a:cubicBezTo>
                    <a:lnTo>
                      <a:pt x="94246" y="39148"/>
                    </a:lnTo>
                    <a:lnTo>
                      <a:pt x="120287" y="54864"/>
                    </a:lnTo>
                    <a:cubicBezTo>
                      <a:pt x="131729" y="61170"/>
                      <a:pt x="140853" y="70980"/>
                      <a:pt x="146327" y="82868"/>
                    </a:cubicBezTo>
                    <a:lnTo>
                      <a:pt x="160107" y="94012"/>
                    </a:lnTo>
                    <a:cubicBezTo>
                      <a:pt x="164384" y="98012"/>
                      <a:pt x="161913" y="96298"/>
                      <a:pt x="168281" y="97250"/>
                    </a:cubicBezTo>
                    <a:lnTo>
                      <a:pt x="171797" y="100298"/>
                    </a:lnTo>
                    <a:cubicBezTo>
                      <a:pt x="174363" y="100965"/>
                      <a:pt x="178165" y="101060"/>
                      <a:pt x="177024" y="99346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1" name="Google Shape;821;p18"/>
              <p:cNvSpPr/>
              <p:nvPr/>
            </p:nvSpPr>
            <p:spPr>
              <a:xfrm>
                <a:off x="5750846" y="4118425"/>
                <a:ext cx="155883" cy="109857"/>
              </a:xfrm>
              <a:custGeom>
                <a:avLst/>
                <a:gdLst/>
                <a:ahLst/>
                <a:cxnLst/>
                <a:rect l="l" t="t" r="r" b="b"/>
                <a:pathLst>
                  <a:path w="155883" h="109857" extrusionOk="0">
                    <a:moveTo>
                      <a:pt x="86746" y="59620"/>
                    </a:moveTo>
                    <a:cubicBezTo>
                      <a:pt x="88855" y="56363"/>
                      <a:pt x="91688" y="53619"/>
                      <a:pt x="95014" y="51619"/>
                    </a:cubicBezTo>
                    <a:cubicBezTo>
                      <a:pt x="99851" y="48647"/>
                      <a:pt x="105525" y="47342"/>
                      <a:pt x="111170" y="47904"/>
                    </a:cubicBezTo>
                    <a:cubicBezTo>
                      <a:pt x="117832" y="48590"/>
                      <a:pt x="124295" y="50600"/>
                      <a:pt x="130178" y="53810"/>
                    </a:cubicBezTo>
                    <a:lnTo>
                      <a:pt x="130843" y="53810"/>
                    </a:lnTo>
                    <a:lnTo>
                      <a:pt x="140347" y="58953"/>
                    </a:lnTo>
                    <a:cubicBezTo>
                      <a:pt x="142818" y="60287"/>
                      <a:pt x="145099" y="61811"/>
                      <a:pt x="147380" y="63335"/>
                    </a:cubicBezTo>
                    <a:lnTo>
                      <a:pt x="151751" y="66573"/>
                    </a:lnTo>
                    <a:cubicBezTo>
                      <a:pt x="158309" y="71812"/>
                      <a:pt x="156408" y="82099"/>
                      <a:pt x="150611" y="90290"/>
                    </a:cubicBezTo>
                    <a:cubicBezTo>
                      <a:pt x="147399" y="94863"/>
                      <a:pt x="143702" y="99082"/>
                      <a:pt x="139587" y="102863"/>
                    </a:cubicBezTo>
                    <a:cubicBezTo>
                      <a:pt x="132231" y="109264"/>
                      <a:pt x="122119" y="111455"/>
                      <a:pt x="112786" y="108674"/>
                    </a:cubicBezTo>
                    <a:cubicBezTo>
                      <a:pt x="108528" y="107331"/>
                      <a:pt x="104413" y="105540"/>
                      <a:pt x="100526" y="103340"/>
                    </a:cubicBezTo>
                    <a:cubicBezTo>
                      <a:pt x="96934" y="101235"/>
                      <a:pt x="93522" y="98815"/>
                      <a:pt x="90357" y="96101"/>
                    </a:cubicBezTo>
                    <a:cubicBezTo>
                      <a:pt x="82374" y="88624"/>
                      <a:pt x="79874" y="76965"/>
                      <a:pt x="84084" y="66859"/>
                    </a:cubicBezTo>
                    <a:cubicBezTo>
                      <a:pt x="84702" y="64354"/>
                      <a:pt x="85596" y="61925"/>
                      <a:pt x="86746" y="59620"/>
                    </a:cubicBezTo>
                    <a:close/>
                    <a:moveTo>
                      <a:pt x="8339" y="11995"/>
                    </a:moveTo>
                    <a:cubicBezTo>
                      <a:pt x="13471" y="4089"/>
                      <a:pt x="22215" y="-1912"/>
                      <a:pt x="29628" y="565"/>
                    </a:cubicBezTo>
                    <a:lnTo>
                      <a:pt x="34380" y="2375"/>
                    </a:lnTo>
                    <a:cubicBezTo>
                      <a:pt x="36784" y="3318"/>
                      <a:pt x="39132" y="4394"/>
                      <a:pt x="41412" y="5613"/>
                    </a:cubicBezTo>
                    <a:lnTo>
                      <a:pt x="50061" y="10090"/>
                    </a:lnTo>
                    <a:lnTo>
                      <a:pt x="50631" y="10090"/>
                    </a:lnTo>
                    <a:cubicBezTo>
                      <a:pt x="56067" y="12967"/>
                      <a:pt x="60772" y="17034"/>
                      <a:pt x="64412" y="21996"/>
                    </a:cubicBezTo>
                    <a:cubicBezTo>
                      <a:pt x="67424" y="26073"/>
                      <a:pt x="68688" y="31178"/>
                      <a:pt x="67928" y="36188"/>
                    </a:cubicBezTo>
                    <a:cubicBezTo>
                      <a:pt x="67358" y="39875"/>
                      <a:pt x="65932" y="43361"/>
                      <a:pt x="63746" y="46380"/>
                    </a:cubicBezTo>
                    <a:cubicBezTo>
                      <a:pt x="61969" y="48533"/>
                      <a:pt x="59964" y="50476"/>
                      <a:pt x="57759" y="52190"/>
                    </a:cubicBezTo>
                    <a:cubicBezTo>
                      <a:pt x="49652" y="60106"/>
                      <a:pt x="37972" y="63116"/>
                      <a:pt x="27062" y="60096"/>
                    </a:cubicBezTo>
                    <a:cubicBezTo>
                      <a:pt x="23241" y="58877"/>
                      <a:pt x="19544" y="57286"/>
                      <a:pt x="16037" y="55334"/>
                    </a:cubicBezTo>
                    <a:cubicBezTo>
                      <a:pt x="12645" y="53238"/>
                      <a:pt x="9461" y="50809"/>
                      <a:pt x="6534" y="48095"/>
                    </a:cubicBezTo>
                    <a:cubicBezTo>
                      <a:pt x="309" y="42285"/>
                      <a:pt x="-1687" y="33236"/>
                      <a:pt x="1497" y="25330"/>
                    </a:cubicBezTo>
                    <a:cubicBezTo>
                      <a:pt x="3274" y="20672"/>
                      <a:pt x="5574" y="16234"/>
                      <a:pt x="8339" y="12090"/>
                    </a:cubicBez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2" name="Google Shape;822;p18"/>
              <p:cNvSpPr/>
              <p:nvPr/>
            </p:nvSpPr>
            <p:spPr>
              <a:xfrm>
                <a:off x="5733332" y="4130673"/>
                <a:ext cx="192169" cy="73375"/>
              </a:xfrm>
              <a:custGeom>
                <a:avLst/>
                <a:gdLst/>
                <a:ahLst/>
                <a:cxnLst/>
                <a:rect l="l" t="t" r="r" b="b"/>
                <a:pathLst>
                  <a:path w="192169" h="73375" extrusionOk="0">
                    <a:moveTo>
                      <a:pt x="15779" y="11368"/>
                    </a:moveTo>
                    <a:lnTo>
                      <a:pt x="36117" y="9463"/>
                    </a:lnTo>
                    <a:cubicBezTo>
                      <a:pt x="48995" y="8187"/>
                      <a:pt x="61967" y="10768"/>
                      <a:pt x="73372" y="16893"/>
                    </a:cubicBezTo>
                    <a:lnTo>
                      <a:pt x="185611" y="73376"/>
                    </a:lnTo>
                    <a:lnTo>
                      <a:pt x="192169" y="63851"/>
                    </a:lnTo>
                    <a:lnTo>
                      <a:pt x="66529" y="8320"/>
                    </a:lnTo>
                    <a:cubicBezTo>
                      <a:pt x="58974" y="4777"/>
                      <a:pt x="50810" y="2739"/>
                      <a:pt x="42484" y="2320"/>
                    </a:cubicBezTo>
                    <a:lnTo>
                      <a:pt x="2569" y="34"/>
                    </a:lnTo>
                    <a:cubicBezTo>
                      <a:pt x="1381" y="-176"/>
                      <a:pt x="250" y="614"/>
                      <a:pt x="31" y="1805"/>
                    </a:cubicBezTo>
                    <a:cubicBezTo>
                      <a:pt x="-73" y="2424"/>
                      <a:pt x="88" y="3063"/>
                      <a:pt x="478" y="3558"/>
                    </a:cubicBezTo>
                    <a:lnTo>
                      <a:pt x="1523" y="4987"/>
                    </a:lnTo>
                    <a:cubicBezTo>
                      <a:pt x="4869" y="9425"/>
                      <a:pt x="10248" y="11835"/>
                      <a:pt x="15779" y="11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3" name="Google Shape;823;p18"/>
              <p:cNvSpPr/>
              <p:nvPr/>
            </p:nvSpPr>
            <p:spPr>
              <a:xfrm>
                <a:off x="5757380" y="4106036"/>
                <a:ext cx="156130" cy="127583"/>
              </a:xfrm>
              <a:custGeom>
                <a:avLst/>
                <a:gdLst/>
                <a:ahLst/>
                <a:cxnLst/>
                <a:rect l="l" t="t" r="r" b="b"/>
                <a:pathLst>
                  <a:path w="156130" h="127583" extrusionOk="0">
                    <a:moveTo>
                      <a:pt x="136950" y="117539"/>
                    </a:moveTo>
                    <a:lnTo>
                      <a:pt x="128491" y="98489"/>
                    </a:lnTo>
                    <a:cubicBezTo>
                      <a:pt x="123036" y="86601"/>
                      <a:pt x="113950" y="76762"/>
                      <a:pt x="102546" y="70390"/>
                    </a:cubicBezTo>
                    <a:lnTo>
                      <a:pt x="0" y="8858"/>
                    </a:lnTo>
                    <a:lnTo>
                      <a:pt x="5797" y="0"/>
                    </a:lnTo>
                    <a:lnTo>
                      <a:pt x="114236" y="72295"/>
                    </a:lnTo>
                    <a:cubicBezTo>
                      <a:pt x="121439" y="76876"/>
                      <a:pt x="127645" y="82868"/>
                      <a:pt x="132483" y="89916"/>
                    </a:cubicBezTo>
                    <a:lnTo>
                      <a:pt x="155767" y="124016"/>
                    </a:lnTo>
                    <a:cubicBezTo>
                      <a:pt x="156908" y="125730"/>
                      <a:pt x="155197" y="127921"/>
                      <a:pt x="152916" y="127540"/>
                    </a:cubicBezTo>
                    <a:lnTo>
                      <a:pt x="150920" y="127540"/>
                    </a:lnTo>
                    <a:cubicBezTo>
                      <a:pt x="144866" y="126816"/>
                      <a:pt x="139601" y="123044"/>
                      <a:pt x="136950" y="11753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4" name="Google Shape;824;p18"/>
              <p:cNvSpPr/>
              <p:nvPr/>
            </p:nvSpPr>
            <p:spPr>
              <a:xfrm>
                <a:off x="5834686" y="4162247"/>
                <a:ext cx="73778" cy="62054"/>
              </a:xfrm>
              <a:custGeom>
                <a:avLst/>
                <a:gdLst/>
                <a:ahLst/>
                <a:cxnLst/>
                <a:rect l="l" t="t" r="r" b="b"/>
                <a:pathLst>
                  <a:path w="73778" h="62054" extrusionOk="0">
                    <a:moveTo>
                      <a:pt x="29231" y="178"/>
                    </a:moveTo>
                    <a:cubicBezTo>
                      <a:pt x="35893" y="835"/>
                      <a:pt x="42346" y="2807"/>
                      <a:pt x="48239" y="5988"/>
                    </a:cubicBezTo>
                    <a:lnTo>
                      <a:pt x="48809" y="5988"/>
                    </a:lnTo>
                    <a:lnTo>
                      <a:pt x="58313" y="11036"/>
                    </a:lnTo>
                    <a:cubicBezTo>
                      <a:pt x="60783" y="12465"/>
                      <a:pt x="63064" y="13894"/>
                      <a:pt x="65345" y="15418"/>
                    </a:cubicBezTo>
                    <a:cubicBezTo>
                      <a:pt x="67626" y="16942"/>
                      <a:pt x="68292" y="17608"/>
                      <a:pt x="69717" y="18751"/>
                    </a:cubicBezTo>
                    <a:cubicBezTo>
                      <a:pt x="76180" y="23895"/>
                      <a:pt x="74279" y="34277"/>
                      <a:pt x="68577" y="42373"/>
                    </a:cubicBezTo>
                    <a:cubicBezTo>
                      <a:pt x="65383" y="46993"/>
                      <a:pt x="61658" y="51222"/>
                      <a:pt x="57457" y="54946"/>
                    </a:cubicBezTo>
                    <a:cubicBezTo>
                      <a:pt x="50187" y="61442"/>
                      <a:pt x="40075" y="63681"/>
                      <a:pt x="30752" y="60852"/>
                    </a:cubicBezTo>
                    <a:cubicBezTo>
                      <a:pt x="26503" y="59433"/>
                      <a:pt x="22398" y="57613"/>
                      <a:pt x="18492" y="55422"/>
                    </a:cubicBezTo>
                    <a:cubicBezTo>
                      <a:pt x="14852" y="53384"/>
                      <a:pt x="11440" y="50955"/>
                      <a:pt x="8323" y="48184"/>
                    </a:cubicBezTo>
                    <a:cubicBezTo>
                      <a:pt x="301" y="40764"/>
                      <a:pt x="-2208" y="29105"/>
                      <a:pt x="2050" y="19037"/>
                    </a:cubicBezTo>
                    <a:cubicBezTo>
                      <a:pt x="2763" y="16370"/>
                      <a:pt x="3808" y="13808"/>
                      <a:pt x="5186" y="11417"/>
                    </a:cubicBezTo>
                    <a:cubicBezTo>
                      <a:pt x="7325" y="8179"/>
                      <a:pt x="10147" y="5445"/>
                      <a:pt x="13455" y="3416"/>
                    </a:cubicBezTo>
                    <a:cubicBezTo>
                      <a:pt x="18226" y="663"/>
                      <a:pt x="23757" y="-470"/>
                      <a:pt x="29231" y="178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5" name="Google Shape;825;p18"/>
              <p:cNvSpPr/>
              <p:nvPr/>
            </p:nvSpPr>
            <p:spPr>
              <a:xfrm>
                <a:off x="5745586" y="4102215"/>
                <a:ext cx="183510" cy="128783"/>
              </a:xfrm>
              <a:custGeom>
                <a:avLst/>
                <a:gdLst/>
                <a:ahLst/>
                <a:cxnLst/>
                <a:rect l="l" t="t" r="r" b="b"/>
                <a:pathLst>
                  <a:path w="183510" h="128783" extrusionOk="0">
                    <a:moveTo>
                      <a:pt x="14550" y="1821"/>
                    </a:moveTo>
                    <a:lnTo>
                      <a:pt x="9608" y="9632"/>
                    </a:lnTo>
                    <a:cubicBezTo>
                      <a:pt x="8753" y="10575"/>
                      <a:pt x="8753" y="12022"/>
                      <a:pt x="9608" y="12965"/>
                    </a:cubicBezTo>
                    <a:cubicBezTo>
                      <a:pt x="11347" y="14527"/>
                      <a:pt x="11822" y="17071"/>
                      <a:pt x="10748" y="19157"/>
                    </a:cubicBezTo>
                    <a:lnTo>
                      <a:pt x="2575" y="36301"/>
                    </a:lnTo>
                    <a:cubicBezTo>
                      <a:pt x="-2329" y="46274"/>
                      <a:pt x="-86" y="58304"/>
                      <a:pt x="8087" y="65829"/>
                    </a:cubicBezTo>
                    <a:lnTo>
                      <a:pt x="8087" y="65829"/>
                    </a:lnTo>
                    <a:cubicBezTo>
                      <a:pt x="14997" y="72001"/>
                      <a:pt x="23170" y="76583"/>
                      <a:pt x="32037" y="79259"/>
                    </a:cubicBezTo>
                    <a:lnTo>
                      <a:pt x="32037" y="79259"/>
                    </a:lnTo>
                    <a:cubicBezTo>
                      <a:pt x="45494" y="83374"/>
                      <a:pt x="60111" y="79717"/>
                      <a:pt x="70052" y="69734"/>
                    </a:cubicBezTo>
                    <a:lnTo>
                      <a:pt x="77655" y="62019"/>
                    </a:lnTo>
                    <a:cubicBezTo>
                      <a:pt x="79337" y="60381"/>
                      <a:pt x="80354" y="58171"/>
                      <a:pt x="80506" y="55828"/>
                    </a:cubicBezTo>
                    <a:cubicBezTo>
                      <a:pt x="81029" y="52180"/>
                      <a:pt x="84393" y="49646"/>
                      <a:pt x="88033" y="50170"/>
                    </a:cubicBezTo>
                    <a:cubicBezTo>
                      <a:pt x="88718" y="50265"/>
                      <a:pt x="89383" y="50475"/>
                      <a:pt x="90010" y="50780"/>
                    </a:cubicBezTo>
                    <a:lnTo>
                      <a:pt x="91911" y="51732"/>
                    </a:lnTo>
                    <a:lnTo>
                      <a:pt x="93811" y="52875"/>
                    </a:lnTo>
                    <a:cubicBezTo>
                      <a:pt x="96321" y="54694"/>
                      <a:pt x="96891" y="58209"/>
                      <a:pt x="95075" y="60723"/>
                    </a:cubicBezTo>
                    <a:cubicBezTo>
                      <a:pt x="94572" y="61419"/>
                      <a:pt x="93906" y="62000"/>
                      <a:pt x="93146" y="62400"/>
                    </a:cubicBezTo>
                    <a:cubicBezTo>
                      <a:pt x="91008" y="63533"/>
                      <a:pt x="89307" y="65343"/>
                      <a:pt x="88299" y="67543"/>
                    </a:cubicBezTo>
                    <a:lnTo>
                      <a:pt x="84023" y="77068"/>
                    </a:lnTo>
                    <a:cubicBezTo>
                      <a:pt x="78482" y="89508"/>
                      <a:pt x="81770" y="104119"/>
                      <a:pt x="92101" y="112978"/>
                    </a:cubicBezTo>
                    <a:lnTo>
                      <a:pt x="92101" y="112978"/>
                    </a:lnTo>
                    <a:cubicBezTo>
                      <a:pt x="99362" y="119398"/>
                      <a:pt x="107877" y="124227"/>
                      <a:pt x="117096" y="127170"/>
                    </a:cubicBezTo>
                    <a:lnTo>
                      <a:pt x="117096" y="127170"/>
                    </a:lnTo>
                    <a:cubicBezTo>
                      <a:pt x="129156" y="131066"/>
                      <a:pt x="142366" y="127780"/>
                      <a:pt x="151214" y="118693"/>
                    </a:cubicBezTo>
                    <a:lnTo>
                      <a:pt x="165470" y="103643"/>
                    </a:lnTo>
                    <a:cubicBezTo>
                      <a:pt x="167409" y="101700"/>
                      <a:pt x="170250" y="100967"/>
                      <a:pt x="172883" y="101738"/>
                    </a:cubicBezTo>
                    <a:cubicBezTo>
                      <a:pt x="174290" y="102224"/>
                      <a:pt x="175858" y="101767"/>
                      <a:pt x="176780" y="100595"/>
                    </a:cubicBezTo>
                    <a:lnTo>
                      <a:pt x="182577" y="92594"/>
                    </a:lnTo>
                    <a:cubicBezTo>
                      <a:pt x="183822" y="91108"/>
                      <a:pt x="183822" y="88937"/>
                      <a:pt x="182577" y="87451"/>
                    </a:cubicBezTo>
                    <a:cubicBezTo>
                      <a:pt x="173501" y="78412"/>
                      <a:pt x="163047" y="70887"/>
                      <a:pt x="151595" y="65162"/>
                    </a:cubicBezTo>
                    <a:lnTo>
                      <a:pt x="142091" y="60019"/>
                    </a:lnTo>
                    <a:cubicBezTo>
                      <a:pt x="135058" y="56180"/>
                      <a:pt x="127341" y="53789"/>
                      <a:pt x="119377" y="52970"/>
                    </a:cubicBezTo>
                    <a:lnTo>
                      <a:pt x="112344" y="52208"/>
                    </a:lnTo>
                    <a:cubicBezTo>
                      <a:pt x="110776" y="52284"/>
                      <a:pt x="109236" y="51732"/>
                      <a:pt x="108067" y="50684"/>
                    </a:cubicBezTo>
                    <a:cubicBezTo>
                      <a:pt x="107373" y="49703"/>
                      <a:pt x="106461" y="48884"/>
                      <a:pt x="105406" y="48303"/>
                    </a:cubicBezTo>
                    <a:lnTo>
                      <a:pt x="97613" y="44112"/>
                    </a:lnTo>
                    <a:lnTo>
                      <a:pt x="89820" y="39826"/>
                    </a:lnTo>
                    <a:cubicBezTo>
                      <a:pt x="88699" y="39254"/>
                      <a:pt x="87463" y="38930"/>
                      <a:pt x="86208" y="38873"/>
                    </a:cubicBezTo>
                    <a:cubicBezTo>
                      <a:pt x="84374" y="38826"/>
                      <a:pt x="82664" y="37949"/>
                      <a:pt x="81552" y="36492"/>
                    </a:cubicBezTo>
                    <a:lnTo>
                      <a:pt x="77750" y="31349"/>
                    </a:lnTo>
                    <a:cubicBezTo>
                      <a:pt x="73359" y="25453"/>
                      <a:pt x="67667" y="20661"/>
                      <a:pt x="61118" y="17347"/>
                    </a:cubicBezTo>
                    <a:lnTo>
                      <a:pt x="52470" y="12775"/>
                    </a:lnTo>
                    <a:cubicBezTo>
                      <a:pt x="42244" y="6698"/>
                      <a:pt x="31058" y="2412"/>
                      <a:pt x="19397" y="107"/>
                    </a:cubicBezTo>
                    <a:cubicBezTo>
                      <a:pt x="17591" y="-275"/>
                      <a:pt x="15719" y="383"/>
                      <a:pt x="14550" y="1821"/>
                    </a:cubicBezTo>
                    <a:close/>
                    <a:moveTo>
                      <a:pt x="93906" y="72020"/>
                    </a:moveTo>
                    <a:cubicBezTo>
                      <a:pt x="96045" y="68782"/>
                      <a:pt x="98867" y="66048"/>
                      <a:pt x="102175" y="64019"/>
                    </a:cubicBezTo>
                    <a:cubicBezTo>
                      <a:pt x="107012" y="61048"/>
                      <a:pt x="112696" y="59781"/>
                      <a:pt x="118331" y="60400"/>
                    </a:cubicBezTo>
                    <a:cubicBezTo>
                      <a:pt x="124993" y="61057"/>
                      <a:pt x="131447" y="63029"/>
                      <a:pt x="137339" y="66210"/>
                    </a:cubicBezTo>
                    <a:lnTo>
                      <a:pt x="137909" y="66210"/>
                    </a:lnTo>
                    <a:lnTo>
                      <a:pt x="147413" y="71258"/>
                    </a:lnTo>
                    <a:cubicBezTo>
                      <a:pt x="149884" y="72687"/>
                      <a:pt x="152165" y="74116"/>
                      <a:pt x="154446" y="75640"/>
                    </a:cubicBezTo>
                    <a:cubicBezTo>
                      <a:pt x="156727" y="77164"/>
                      <a:pt x="157392" y="77831"/>
                      <a:pt x="158817" y="78974"/>
                    </a:cubicBezTo>
                    <a:cubicBezTo>
                      <a:pt x="165280" y="84117"/>
                      <a:pt x="163379" y="94499"/>
                      <a:pt x="157677" y="102596"/>
                    </a:cubicBezTo>
                    <a:cubicBezTo>
                      <a:pt x="154484" y="107215"/>
                      <a:pt x="150758" y="111444"/>
                      <a:pt x="146558" y="115168"/>
                    </a:cubicBezTo>
                    <a:cubicBezTo>
                      <a:pt x="139287" y="121665"/>
                      <a:pt x="129175" y="123903"/>
                      <a:pt x="119852" y="121074"/>
                    </a:cubicBezTo>
                    <a:cubicBezTo>
                      <a:pt x="115604" y="119655"/>
                      <a:pt x="111498" y="117835"/>
                      <a:pt x="107592" y="115645"/>
                    </a:cubicBezTo>
                    <a:cubicBezTo>
                      <a:pt x="103952" y="113606"/>
                      <a:pt x="100540" y="111178"/>
                      <a:pt x="97423" y="108406"/>
                    </a:cubicBezTo>
                    <a:cubicBezTo>
                      <a:pt x="89402" y="100986"/>
                      <a:pt x="86893" y="89327"/>
                      <a:pt x="91150" y="79259"/>
                    </a:cubicBezTo>
                    <a:cubicBezTo>
                      <a:pt x="91768" y="76745"/>
                      <a:pt x="92690" y="74306"/>
                      <a:pt x="93906" y="72020"/>
                    </a:cubicBezTo>
                    <a:close/>
                    <a:moveTo>
                      <a:pt x="15405" y="24395"/>
                    </a:moveTo>
                    <a:cubicBezTo>
                      <a:pt x="20632" y="16585"/>
                      <a:pt x="29281" y="10584"/>
                      <a:pt x="36789" y="13060"/>
                    </a:cubicBezTo>
                    <a:cubicBezTo>
                      <a:pt x="38404" y="13546"/>
                      <a:pt x="39992" y="14118"/>
                      <a:pt x="41541" y="14775"/>
                    </a:cubicBezTo>
                    <a:cubicBezTo>
                      <a:pt x="43917" y="15727"/>
                      <a:pt x="46293" y="16871"/>
                      <a:pt x="48574" y="18014"/>
                    </a:cubicBezTo>
                    <a:lnTo>
                      <a:pt x="57222" y="22585"/>
                    </a:lnTo>
                    <a:lnTo>
                      <a:pt x="57792" y="22585"/>
                    </a:lnTo>
                    <a:cubicBezTo>
                      <a:pt x="63190" y="25519"/>
                      <a:pt x="67885" y="29577"/>
                      <a:pt x="71573" y="34492"/>
                    </a:cubicBezTo>
                    <a:cubicBezTo>
                      <a:pt x="74576" y="38607"/>
                      <a:pt x="75802" y="43750"/>
                      <a:pt x="74994" y="48779"/>
                    </a:cubicBezTo>
                    <a:cubicBezTo>
                      <a:pt x="74452" y="52437"/>
                      <a:pt x="73017" y="55904"/>
                      <a:pt x="70812" y="58876"/>
                    </a:cubicBezTo>
                    <a:cubicBezTo>
                      <a:pt x="69064" y="61076"/>
                      <a:pt x="67049" y="63057"/>
                      <a:pt x="64825" y="64781"/>
                    </a:cubicBezTo>
                    <a:cubicBezTo>
                      <a:pt x="56709" y="72677"/>
                      <a:pt x="45038" y="75687"/>
                      <a:pt x="34128" y="72687"/>
                    </a:cubicBezTo>
                    <a:cubicBezTo>
                      <a:pt x="30326" y="71458"/>
                      <a:pt x="26658" y="69830"/>
                      <a:pt x="23198" y="67829"/>
                    </a:cubicBezTo>
                    <a:cubicBezTo>
                      <a:pt x="19777" y="65810"/>
                      <a:pt x="16584" y="63410"/>
                      <a:pt x="13695" y="60685"/>
                    </a:cubicBezTo>
                    <a:cubicBezTo>
                      <a:pt x="7479" y="54828"/>
                      <a:pt x="5483" y="45760"/>
                      <a:pt x="8658" y="37825"/>
                    </a:cubicBezTo>
                    <a:cubicBezTo>
                      <a:pt x="10454" y="33158"/>
                      <a:pt x="12716" y="28691"/>
                      <a:pt x="15405" y="2449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6" name="Google Shape;826;p18"/>
              <p:cNvSpPr/>
              <p:nvPr/>
            </p:nvSpPr>
            <p:spPr>
              <a:xfrm>
                <a:off x="5752081" y="4128325"/>
                <a:ext cx="64221" cy="49275"/>
              </a:xfrm>
              <a:custGeom>
                <a:avLst/>
                <a:gdLst/>
                <a:ahLst/>
                <a:cxnLst/>
                <a:rect l="l" t="t" r="r" b="b"/>
                <a:pathLst>
                  <a:path w="64221" h="49275" extrusionOk="0">
                    <a:moveTo>
                      <a:pt x="57569" y="40196"/>
                    </a:moveTo>
                    <a:cubicBezTo>
                      <a:pt x="49481" y="48149"/>
                      <a:pt x="37782" y="51159"/>
                      <a:pt x="26872" y="48101"/>
                    </a:cubicBezTo>
                    <a:cubicBezTo>
                      <a:pt x="23118" y="46987"/>
                      <a:pt x="19487" y="45491"/>
                      <a:pt x="16037" y="43624"/>
                    </a:cubicBezTo>
                    <a:cubicBezTo>
                      <a:pt x="12597" y="41634"/>
                      <a:pt x="9404" y="39233"/>
                      <a:pt x="6534" y="36481"/>
                    </a:cubicBezTo>
                    <a:cubicBezTo>
                      <a:pt x="309" y="30671"/>
                      <a:pt x="-1687" y="21622"/>
                      <a:pt x="1497" y="13716"/>
                    </a:cubicBezTo>
                    <a:cubicBezTo>
                      <a:pt x="3369" y="8896"/>
                      <a:pt x="5754" y="4296"/>
                      <a:pt x="8624" y="0"/>
                    </a:cubicBezTo>
                    <a:lnTo>
                      <a:pt x="8624" y="0"/>
                    </a:lnTo>
                    <a:cubicBezTo>
                      <a:pt x="5992" y="4010"/>
                      <a:pt x="3797" y="8287"/>
                      <a:pt x="2067" y="12763"/>
                    </a:cubicBezTo>
                    <a:cubicBezTo>
                      <a:pt x="-1107" y="20698"/>
                      <a:pt x="888" y="29766"/>
                      <a:pt x="7104" y="35623"/>
                    </a:cubicBezTo>
                    <a:cubicBezTo>
                      <a:pt x="9993" y="38348"/>
                      <a:pt x="13186" y="40748"/>
                      <a:pt x="16608" y="42767"/>
                    </a:cubicBezTo>
                    <a:cubicBezTo>
                      <a:pt x="20067" y="44767"/>
                      <a:pt x="23735" y="46396"/>
                      <a:pt x="27537" y="47625"/>
                    </a:cubicBezTo>
                    <a:cubicBezTo>
                      <a:pt x="38447" y="50625"/>
                      <a:pt x="50118" y="47615"/>
                      <a:pt x="58234" y="39719"/>
                    </a:cubicBezTo>
                    <a:cubicBezTo>
                      <a:pt x="60439" y="38005"/>
                      <a:pt x="62444" y="36061"/>
                      <a:pt x="64222" y="33909"/>
                    </a:cubicBezTo>
                    <a:lnTo>
                      <a:pt x="63556" y="34099"/>
                    </a:lnTo>
                    <a:cubicBezTo>
                      <a:pt x="61827" y="36376"/>
                      <a:pt x="59812" y="38424"/>
                      <a:pt x="57569" y="40196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7" name="Google Shape;827;p18"/>
              <p:cNvSpPr/>
              <p:nvPr/>
            </p:nvSpPr>
            <p:spPr>
              <a:xfrm>
                <a:off x="5833480" y="4174426"/>
                <a:ext cx="68642" cy="51616"/>
              </a:xfrm>
              <a:custGeom>
                <a:avLst/>
                <a:gdLst/>
                <a:ahLst/>
                <a:cxnLst/>
                <a:rect l="l" t="t" r="r" b="b"/>
                <a:pathLst>
                  <a:path w="68642" h="51616" extrusionOk="0">
                    <a:moveTo>
                      <a:pt x="57428" y="44577"/>
                    </a:moveTo>
                    <a:cubicBezTo>
                      <a:pt x="50139" y="51044"/>
                      <a:pt x="40027" y="53245"/>
                      <a:pt x="30722" y="50387"/>
                    </a:cubicBezTo>
                    <a:cubicBezTo>
                      <a:pt x="26465" y="49044"/>
                      <a:pt x="22350" y="47254"/>
                      <a:pt x="18463" y="45053"/>
                    </a:cubicBezTo>
                    <a:cubicBezTo>
                      <a:pt x="14870" y="42948"/>
                      <a:pt x="11458" y="40529"/>
                      <a:pt x="8293" y="37814"/>
                    </a:cubicBezTo>
                    <a:cubicBezTo>
                      <a:pt x="310" y="30337"/>
                      <a:pt x="-2189" y="18679"/>
                      <a:pt x="2021" y="8572"/>
                    </a:cubicBezTo>
                    <a:cubicBezTo>
                      <a:pt x="2772" y="5953"/>
                      <a:pt x="3827" y="3429"/>
                      <a:pt x="5157" y="1048"/>
                    </a:cubicBezTo>
                    <a:lnTo>
                      <a:pt x="5917" y="0"/>
                    </a:lnTo>
                    <a:cubicBezTo>
                      <a:pt x="4616" y="2343"/>
                      <a:pt x="3589" y="4839"/>
                      <a:pt x="2876" y="7429"/>
                    </a:cubicBezTo>
                    <a:cubicBezTo>
                      <a:pt x="-1381" y="17497"/>
                      <a:pt x="1128" y="29165"/>
                      <a:pt x="9149" y="36576"/>
                    </a:cubicBezTo>
                    <a:cubicBezTo>
                      <a:pt x="12266" y="39348"/>
                      <a:pt x="15678" y="41777"/>
                      <a:pt x="19318" y="43815"/>
                    </a:cubicBezTo>
                    <a:cubicBezTo>
                      <a:pt x="23224" y="46006"/>
                      <a:pt x="27330" y="47825"/>
                      <a:pt x="31578" y="49244"/>
                    </a:cubicBezTo>
                    <a:cubicBezTo>
                      <a:pt x="40901" y="52073"/>
                      <a:pt x="51013" y="49835"/>
                      <a:pt x="58283" y="43339"/>
                    </a:cubicBezTo>
                    <a:cubicBezTo>
                      <a:pt x="62142" y="39881"/>
                      <a:pt x="65620" y="36023"/>
                      <a:pt x="68643" y="31813"/>
                    </a:cubicBezTo>
                    <a:lnTo>
                      <a:pt x="68643" y="31813"/>
                    </a:lnTo>
                    <a:cubicBezTo>
                      <a:pt x="65440" y="36509"/>
                      <a:pt x="61667" y="40795"/>
                      <a:pt x="57428" y="44577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8" name="Google Shape;828;p18"/>
              <p:cNvSpPr/>
              <p:nvPr/>
            </p:nvSpPr>
            <p:spPr>
              <a:xfrm>
                <a:off x="5752373" y="4115091"/>
                <a:ext cx="68187" cy="61619"/>
              </a:xfrm>
              <a:custGeom>
                <a:avLst/>
                <a:gdLst/>
                <a:ahLst/>
                <a:cxnLst/>
                <a:rect l="l" t="t" r="r" b="b"/>
                <a:pathLst>
                  <a:path w="68187" h="61619" extrusionOk="0">
                    <a:moveTo>
                      <a:pt x="64786" y="21997"/>
                    </a:moveTo>
                    <a:cubicBezTo>
                      <a:pt x="61098" y="17082"/>
                      <a:pt x="56403" y="13024"/>
                      <a:pt x="51005" y="10090"/>
                    </a:cubicBezTo>
                    <a:lnTo>
                      <a:pt x="50435" y="10090"/>
                    </a:lnTo>
                    <a:lnTo>
                      <a:pt x="41787" y="5518"/>
                    </a:lnTo>
                    <a:cubicBezTo>
                      <a:pt x="39506" y="4375"/>
                      <a:pt x="37130" y="3232"/>
                      <a:pt x="34754" y="2280"/>
                    </a:cubicBezTo>
                    <a:cubicBezTo>
                      <a:pt x="33205" y="1623"/>
                      <a:pt x="31617" y="1051"/>
                      <a:pt x="30002" y="565"/>
                    </a:cubicBezTo>
                    <a:cubicBezTo>
                      <a:pt x="22494" y="-1911"/>
                      <a:pt x="13845" y="4090"/>
                      <a:pt x="8618" y="11900"/>
                    </a:cubicBezTo>
                    <a:cubicBezTo>
                      <a:pt x="5767" y="16205"/>
                      <a:pt x="3382" y="20806"/>
                      <a:pt x="1490" y="25616"/>
                    </a:cubicBezTo>
                    <a:cubicBezTo>
                      <a:pt x="-1684" y="33551"/>
                      <a:pt x="312" y="42618"/>
                      <a:pt x="6527" y="48476"/>
                    </a:cubicBezTo>
                    <a:cubicBezTo>
                      <a:pt x="9417" y="51200"/>
                      <a:pt x="12610" y="53601"/>
                      <a:pt x="16031" y="55620"/>
                    </a:cubicBezTo>
                    <a:cubicBezTo>
                      <a:pt x="19491" y="57620"/>
                      <a:pt x="23159" y="59249"/>
                      <a:pt x="26960" y="60478"/>
                    </a:cubicBezTo>
                    <a:cubicBezTo>
                      <a:pt x="37871" y="63478"/>
                      <a:pt x="49542" y="60468"/>
                      <a:pt x="57658" y="52572"/>
                    </a:cubicBezTo>
                    <a:cubicBezTo>
                      <a:pt x="59882" y="50848"/>
                      <a:pt x="61896" y="48867"/>
                      <a:pt x="63645" y="46666"/>
                    </a:cubicBezTo>
                    <a:cubicBezTo>
                      <a:pt x="65850" y="43695"/>
                      <a:pt x="67285" y="40228"/>
                      <a:pt x="67827" y="36570"/>
                    </a:cubicBezTo>
                    <a:cubicBezTo>
                      <a:pt x="68825" y="31503"/>
                      <a:pt x="67732" y="26235"/>
                      <a:pt x="64786" y="21997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29" name="Google Shape;829;p18"/>
            <p:cNvGrpSpPr/>
            <p:nvPr/>
          </p:nvGrpSpPr>
          <p:grpSpPr>
            <a:xfrm flipH="1">
              <a:off x="3829267" y="2465054"/>
              <a:ext cx="683694" cy="518573"/>
              <a:chOff x="6621095" y="1452181"/>
              <a:chExt cx="330894" cy="250785"/>
            </a:xfrm>
          </p:grpSpPr>
          <p:sp>
            <p:nvSpPr>
              <p:cNvPr id="830" name="Google Shape;830;p18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1" name="Google Shape;831;p18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2" name="Google Shape;832;p18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3" name="Google Shape;833;p18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4" name="Google Shape;834;p18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835" name="Google Shape;835;p18"/>
            <p:cNvSpPr/>
            <p:nvPr/>
          </p:nvSpPr>
          <p:spPr>
            <a:xfrm rot="-1803147">
              <a:off x="6082659" y="320502"/>
              <a:ext cx="40427" cy="70097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6" name="Google Shape;836;p18"/>
            <p:cNvSpPr/>
            <p:nvPr/>
          </p:nvSpPr>
          <p:spPr>
            <a:xfrm>
              <a:off x="5777153" y="2115925"/>
              <a:ext cx="669353" cy="387341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7" name="Google Shape;837;p18"/>
            <p:cNvSpPr/>
            <p:nvPr/>
          </p:nvSpPr>
          <p:spPr>
            <a:xfrm>
              <a:off x="5964040" y="276791"/>
              <a:ext cx="375852" cy="551229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8" name="Google Shape;838;p18"/>
            <p:cNvSpPr/>
            <p:nvPr/>
          </p:nvSpPr>
          <p:spPr>
            <a:xfrm>
              <a:off x="5952425" y="673402"/>
              <a:ext cx="70057" cy="407712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9" name="Google Shape;839;p18"/>
            <p:cNvSpPr/>
            <p:nvPr/>
          </p:nvSpPr>
          <p:spPr>
            <a:xfrm>
              <a:off x="5992903" y="271657"/>
              <a:ext cx="179035" cy="222681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0" name="Google Shape;840;p18"/>
            <p:cNvSpPr/>
            <p:nvPr/>
          </p:nvSpPr>
          <p:spPr>
            <a:xfrm>
              <a:off x="6027515" y="513497"/>
              <a:ext cx="222025" cy="248990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1" name="Google Shape;841;p18"/>
            <p:cNvSpPr/>
            <p:nvPr/>
          </p:nvSpPr>
          <p:spPr>
            <a:xfrm>
              <a:off x="5963282" y="594790"/>
              <a:ext cx="323371" cy="372912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2" name="Google Shape;842;p18"/>
            <p:cNvSpPr/>
            <p:nvPr/>
          </p:nvSpPr>
          <p:spPr>
            <a:xfrm>
              <a:off x="6020709" y="289521"/>
              <a:ext cx="238064" cy="294179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3" name="Google Shape;843;p18"/>
            <p:cNvSpPr/>
            <p:nvPr/>
          </p:nvSpPr>
          <p:spPr>
            <a:xfrm>
              <a:off x="6029967" y="288305"/>
              <a:ext cx="239492" cy="225171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4" name="Google Shape;844;p18"/>
            <p:cNvSpPr/>
            <p:nvPr/>
          </p:nvSpPr>
          <p:spPr>
            <a:xfrm>
              <a:off x="6069645" y="2237688"/>
              <a:ext cx="188076" cy="143860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5" name="Google Shape;845;p18"/>
            <p:cNvSpPr/>
            <p:nvPr/>
          </p:nvSpPr>
          <p:spPr>
            <a:xfrm>
              <a:off x="6070415" y="2283614"/>
              <a:ext cx="187263" cy="97891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6" name="Google Shape;846;p18"/>
            <p:cNvSpPr/>
            <p:nvPr/>
          </p:nvSpPr>
          <p:spPr>
            <a:xfrm>
              <a:off x="5927157" y="2205996"/>
              <a:ext cx="172547" cy="133696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7" name="Google Shape;847;p18"/>
            <p:cNvSpPr/>
            <p:nvPr/>
          </p:nvSpPr>
          <p:spPr>
            <a:xfrm>
              <a:off x="5927737" y="2249998"/>
              <a:ext cx="171800" cy="89748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8" name="Google Shape;848;p18"/>
            <p:cNvSpPr/>
            <p:nvPr/>
          </p:nvSpPr>
          <p:spPr>
            <a:xfrm>
              <a:off x="5955035" y="963103"/>
              <a:ext cx="368082" cy="128814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9" name="Google Shape;849;p18"/>
            <p:cNvSpPr/>
            <p:nvPr/>
          </p:nvSpPr>
          <p:spPr>
            <a:xfrm>
              <a:off x="5939457" y="937334"/>
              <a:ext cx="391797" cy="856741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0" name="Google Shape;850;p18"/>
            <p:cNvSpPr/>
            <p:nvPr/>
          </p:nvSpPr>
          <p:spPr>
            <a:xfrm>
              <a:off x="5733626" y="681017"/>
              <a:ext cx="564393" cy="49234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" name="Google Shape;851;p18"/>
            <p:cNvSpPr/>
            <p:nvPr/>
          </p:nvSpPr>
          <p:spPr>
            <a:xfrm>
              <a:off x="6171801" y="649512"/>
              <a:ext cx="135912" cy="159574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2" name="Google Shape;852;p18"/>
            <p:cNvSpPr/>
            <p:nvPr/>
          </p:nvSpPr>
          <p:spPr>
            <a:xfrm>
              <a:off x="5953447" y="594810"/>
              <a:ext cx="109819" cy="11544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ransition advTm="10980">
    <p:fade thruBlk="1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8"/>
          <p:cNvSpPr txBox="1">
            <a:spLocks noGrp="1"/>
          </p:cNvSpPr>
          <p:nvPr>
            <p:ph type="ctrTitle" idx="4294967295"/>
          </p:nvPr>
        </p:nvSpPr>
        <p:spPr>
          <a:xfrm>
            <a:off x="649003" y="689069"/>
            <a:ext cx="4265358" cy="1060976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" sz="4000" dirty="0">
                <a:solidFill>
                  <a:schemeClr val="accent1"/>
                </a:solidFill>
              </a:rPr>
              <a:t>Academic Poster Session</a:t>
            </a:r>
            <a:endParaRPr sz="4000" dirty="0">
              <a:solidFill>
                <a:schemeClr val="accent1"/>
              </a:solidFill>
            </a:endParaRPr>
          </a:p>
        </p:txBody>
      </p:sp>
      <p:sp>
        <p:nvSpPr>
          <p:cNvPr id="742" name="Google Shape;742;p18"/>
          <p:cNvSpPr txBox="1">
            <a:spLocks noGrp="1"/>
          </p:cNvSpPr>
          <p:nvPr>
            <p:ph type="subTitle" idx="4294967295"/>
          </p:nvPr>
        </p:nvSpPr>
        <p:spPr>
          <a:xfrm>
            <a:off x="642208" y="2041038"/>
            <a:ext cx="3867900" cy="1657908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>
              <a:buNone/>
            </a:pPr>
            <a:r>
              <a:rPr lang="en" dirty="0" smtClean="0"/>
              <a:t>Let me briefly bring your attention to the technicalities of the solution that is the whole data science and machine learning process. </a:t>
            </a:r>
            <a:endParaRPr dirty="0"/>
          </a:p>
        </p:txBody>
      </p:sp>
      <p:sp>
        <p:nvSpPr>
          <p:cNvPr id="743" name="Google Shape;743;p18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fld id="{00000000-1234-1234-1234-123412341234}" type="slidenum">
              <a:rPr lang="en"/>
              <a:pPr/>
              <a:t>8</a:t>
            </a:fld>
            <a:endParaRPr/>
          </a:p>
        </p:txBody>
      </p:sp>
      <p:grpSp>
        <p:nvGrpSpPr>
          <p:cNvPr id="744" name="Google Shape;744;p18"/>
          <p:cNvGrpSpPr/>
          <p:nvPr/>
        </p:nvGrpSpPr>
        <p:grpSpPr>
          <a:xfrm>
            <a:off x="5038937" y="624256"/>
            <a:ext cx="3428994" cy="3803332"/>
            <a:chOff x="2152750" y="190500"/>
            <a:chExt cx="4293756" cy="4762499"/>
          </a:xfrm>
        </p:grpSpPr>
        <p:sp>
          <p:nvSpPr>
            <p:cNvPr id="745" name="Google Shape;745;p18"/>
            <p:cNvSpPr/>
            <p:nvPr/>
          </p:nvSpPr>
          <p:spPr>
            <a:xfrm>
              <a:off x="2152750" y="2957607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2" y="218980"/>
                  </a:moveTo>
                  <a:cubicBezTo>
                    <a:pt x="756692" y="339919"/>
                    <a:pt x="587300" y="437959"/>
                    <a:pt x="378346" y="437959"/>
                  </a:cubicBezTo>
                  <a:cubicBezTo>
                    <a:pt x="169391" y="437959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2" y="98041"/>
                    <a:pt x="756692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6" name="Google Shape;746;p18"/>
            <p:cNvSpPr/>
            <p:nvPr/>
          </p:nvSpPr>
          <p:spPr>
            <a:xfrm>
              <a:off x="2318956" y="3109336"/>
              <a:ext cx="225716" cy="175248"/>
            </a:xfrm>
            <a:custGeom>
              <a:avLst/>
              <a:gdLst/>
              <a:ahLst/>
              <a:cxnLst/>
              <a:rect l="l" t="t" r="r" b="b"/>
              <a:pathLst>
                <a:path w="225716" h="175248" extrusionOk="0">
                  <a:moveTo>
                    <a:pt x="18072" y="5"/>
                  </a:moveTo>
                  <a:cubicBezTo>
                    <a:pt x="45158" y="22103"/>
                    <a:pt x="85074" y="1910"/>
                    <a:pt x="87070" y="3910"/>
                  </a:cubicBezTo>
                  <a:cubicBezTo>
                    <a:pt x="118886" y="33494"/>
                    <a:pt x="152260" y="61346"/>
                    <a:pt x="187050" y="87349"/>
                  </a:cubicBezTo>
                  <a:cubicBezTo>
                    <a:pt x="203871" y="100684"/>
                    <a:pt x="230197" y="118400"/>
                    <a:pt x="225065" y="144023"/>
                  </a:cubicBezTo>
                  <a:cubicBezTo>
                    <a:pt x="216511" y="189742"/>
                    <a:pt x="143522" y="175646"/>
                    <a:pt x="115961" y="161644"/>
                  </a:cubicBezTo>
                  <a:cubicBezTo>
                    <a:pt x="88400" y="147642"/>
                    <a:pt x="65876" y="124496"/>
                    <a:pt x="39931" y="108304"/>
                  </a:cubicBezTo>
                  <a:cubicBezTo>
                    <a:pt x="20924" y="96683"/>
                    <a:pt x="2961" y="90682"/>
                    <a:pt x="110" y="67156"/>
                  </a:cubicBezTo>
                  <a:cubicBezTo>
                    <a:pt x="-1410" y="52964"/>
                    <a:pt x="13225" y="-567"/>
                    <a:pt x="1807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7" name="Google Shape;747;p18"/>
            <p:cNvSpPr/>
            <p:nvPr/>
          </p:nvSpPr>
          <p:spPr>
            <a:xfrm>
              <a:off x="2319304" y="3166967"/>
              <a:ext cx="224715" cy="117585"/>
            </a:xfrm>
            <a:custGeom>
              <a:avLst/>
              <a:gdLst/>
              <a:ahLst/>
              <a:cxnLst/>
              <a:rect l="l" t="t" r="r" b="b"/>
              <a:pathLst>
                <a:path w="224715" h="117585" extrusionOk="0">
                  <a:moveTo>
                    <a:pt x="427" y="0"/>
                  </a:moveTo>
                  <a:cubicBezTo>
                    <a:pt x="3943" y="22574"/>
                    <a:pt x="22000" y="28575"/>
                    <a:pt x="40533" y="40291"/>
                  </a:cubicBezTo>
                  <a:cubicBezTo>
                    <a:pt x="66953" y="56769"/>
                    <a:pt x="90332" y="80582"/>
                    <a:pt x="117893" y="94583"/>
                  </a:cubicBezTo>
                  <a:cubicBezTo>
                    <a:pt x="143364" y="107442"/>
                    <a:pt x="206849" y="120301"/>
                    <a:pt x="224716" y="87630"/>
                  </a:cubicBezTo>
                  <a:cubicBezTo>
                    <a:pt x="215212" y="131731"/>
                    <a:pt x="143269" y="117920"/>
                    <a:pt x="115993" y="104013"/>
                  </a:cubicBezTo>
                  <a:cubicBezTo>
                    <a:pt x="88717" y="90107"/>
                    <a:pt x="65908" y="66866"/>
                    <a:pt x="39962" y="50673"/>
                  </a:cubicBezTo>
                  <a:cubicBezTo>
                    <a:pt x="20955" y="39053"/>
                    <a:pt x="2993" y="33052"/>
                    <a:pt x="142" y="9525"/>
                  </a:cubicBezTo>
                  <a:cubicBezTo>
                    <a:pt x="-117" y="6353"/>
                    <a:pt x="-21" y="3153"/>
                    <a:pt x="42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" name="Google Shape;748;p18"/>
            <p:cNvSpPr/>
            <p:nvPr/>
          </p:nvSpPr>
          <p:spPr>
            <a:xfrm>
              <a:off x="2550431" y="3021675"/>
              <a:ext cx="225586" cy="168802"/>
            </a:xfrm>
            <a:custGeom>
              <a:avLst/>
              <a:gdLst/>
              <a:ahLst/>
              <a:cxnLst/>
              <a:rect l="l" t="t" r="r" b="b"/>
              <a:pathLst>
                <a:path w="225586" h="168802" extrusionOk="0">
                  <a:moveTo>
                    <a:pt x="21626" y="130"/>
                  </a:moveTo>
                  <a:cubicBezTo>
                    <a:pt x="48617" y="22228"/>
                    <a:pt x="96040" y="-1965"/>
                    <a:pt x="97656" y="130"/>
                  </a:cubicBezTo>
                  <a:cubicBezTo>
                    <a:pt x="125867" y="28715"/>
                    <a:pt x="155661" y="55680"/>
                    <a:pt x="186897" y="80902"/>
                  </a:cubicBezTo>
                  <a:cubicBezTo>
                    <a:pt x="203813" y="94237"/>
                    <a:pt x="230139" y="111954"/>
                    <a:pt x="224912" y="137576"/>
                  </a:cubicBezTo>
                  <a:cubicBezTo>
                    <a:pt x="216358" y="183296"/>
                    <a:pt x="143369" y="169199"/>
                    <a:pt x="115808" y="155197"/>
                  </a:cubicBezTo>
                  <a:cubicBezTo>
                    <a:pt x="88247" y="141196"/>
                    <a:pt x="65723" y="118050"/>
                    <a:pt x="39778" y="101857"/>
                  </a:cubicBezTo>
                  <a:cubicBezTo>
                    <a:pt x="20770" y="90237"/>
                    <a:pt x="2903" y="84236"/>
                    <a:pt x="52" y="60709"/>
                  </a:cubicBezTo>
                  <a:cubicBezTo>
                    <a:pt x="-1088" y="46517"/>
                    <a:pt x="16779" y="-441"/>
                    <a:pt x="21626" y="13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9" name="Google Shape;749;p18"/>
            <p:cNvSpPr/>
            <p:nvPr/>
          </p:nvSpPr>
          <p:spPr>
            <a:xfrm>
              <a:off x="2551534" y="3076575"/>
              <a:ext cx="224758" cy="117584"/>
            </a:xfrm>
            <a:custGeom>
              <a:avLst/>
              <a:gdLst/>
              <a:ahLst/>
              <a:cxnLst/>
              <a:rect l="l" t="t" r="r" b="b"/>
              <a:pathLst>
                <a:path w="224758" h="117584" extrusionOk="0">
                  <a:moveTo>
                    <a:pt x="375" y="0"/>
                  </a:moveTo>
                  <a:cubicBezTo>
                    <a:pt x="3986" y="22574"/>
                    <a:pt x="22043" y="28575"/>
                    <a:pt x="40481" y="40291"/>
                  </a:cubicBezTo>
                  <a:cubicBezTo>
                    <a:pt x="66996" y="56769"/>
                    <a:pt x="90375" y="80581"/>
                    <a:pt x="117841" y="94583"/>
                  </a:cubicBezTo>
                  <a:cubicBezTo>
                    <a:pt x="143312" y="107442"/>
                    <a:pt x="206892" y="120301"/>
                    <a:pt x="224759" y="87630"/>
                  </a:cubicBezTo>
                  <a:cubicBezTo>
                    <a:pt x="215255" y="131731"/>
                    <a:pt x="143217" y="117920"/>
                    <a:pt x="115941" y="104013"/>
                  </a:cubicBezTo>
                  <a:cubicBezTo>
                    <a:pt x="88665" y="90106"/>
                    <a:pt x="65951" y="66865"/>
                    <a:pt x="39910" y="50673"/>
                  </a:cubicBezTo>
                  <a:cubicBezTo>
                    <a:pt x="21378" y="39053"/>
                    <a:pt x="3036" y="33052"/>
                    <a:pt x="185" y="9525"/>
                  </a:cubicBezTo>
                  <a:cubicBezTo>
                    <a:pt x="-114" y="6353"/>
                    <a:pt x="-50" y="3153"/>
                    <a:pt x="37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0" name="Google Shape;750;p18"/>
            <p:cNvSpPr/>
            <p:nvPr/>
          </p:nvSpPr>
          <p:spPr>
            <a:xfrm>
              <a:off x="2330724" y="2010537"/>
              <a:ext cx="387976" cy="1115665"/>
            </a:xfrm>
            <a:custGeom>
              <a:avLst/>
              <a:gdLst/>
              <a:ahLst/>
              <a:cxnLst/>
              <a:rect l="l" t="t" r="r" b="b"/>
              <a:pathLst>
                <a:path w="387976" h="1115665" extrusionOk="0">
                  <a:moveTo>
                    <a:pt x="4689" y="96964"/>
                  </a:moveTo>
                  <a:cubicBezTo>
                    <a:pt x="6019" y="138017"/>
                    <a:pt x="18754" y="316039"/>
                    <a:pt x="24456" y="410623"/>
                  </a:cubicBezTo>
                  <a:cubicBezTo>
                    <a:pt x="30159" y="505206"/>
                    <a:pt x="31489" y="620173"/>
                    <a:pt x="31489" y="620173"/>
                  </a:cubicBezTo>
                  <a:cubicBezTo>
                    <a:pt x="31489" y="620173"/>
                    <a:pt x="15238" y="688943"/>
                    <a:pt x="4689" y="769715"/>
                  </a:cubicBezTo>
                  <a:cubicBezTo>
                    <a:pt x="-5861" y="850487"/>
                    <a:pt x="4689" y="1105472"/>
                    <a:pt x="4689" y="1105472"/>
                  </a:cubicBezTo>
                  <a:cubicBezTo>
                    <a:pt x="25827" y="1119064"/>
                    <a:pt x="52928" y="1119064"/>
                    <a:pt x="74066" y="1105472"/>
                  </a:cubicBezTo>
                  <a:cubicBezTo>
                    <a:pt x="74066" y="1105472"/>
                    <a:pt x="117403" y="901446"/>
                    <a:pt x="137456" y="809530"/>
                  </a:cubicBezTo>
                  <a:cubicBezTo>
                    <a:pt x="157509" y="717614"/>
                    <a:pt x="161026" y="664559"/>
                    <a:pt x="171480" y="607600"/>
                  </a:cubicBezTo>
                  <a:cubicBezTo>
                    <a:pt x="184025" y="538639"/>
                    <a:pt x="211206" y="217075"/>
                    <a:pt x="211206" y="217075"/>
                  </a:cubicBezTo>
                  <a:lnTo>
                    <a:pt x="222040" y="217742"/>
                  </a:lnTo>
                  <a:lnTo>
                    <a:pt x="250551" y="580930"/>
                  </a:lnTo>
                  <a:cubicBezTo>
                    <a:pt x="241642" y="607685"/>
                    <a:pt x="235526" y="635299"/>
                    <a:pt x="232304" y="663321"/>
                  </a:cubicBezTo>
                  <a:cubicBezTo>
                    <a:pt x="224416" y="722471"/>
                    <a:pt x="240573" y="1020127"/>
                    <a:pt x="240573" y="1020127"/>
                  </a:cubicBezTo>
                  <a:cubicBezTo>
                    <a:pt x="264164" y="1033272"/>
                    <a:pt x="293106" y="1032091"/>
                    <a:pt x="315557" y="1017079"/>
                  </a:cubicBezTo>
                  <a:cubicBezTo>
                    <a:pt x="315557" y="1017079"/>
                    <a:pt x="387976" y="622840"/>
                    <a:pt x="387976" y="562832"/>
                  </a:cubicBezTo>
                  <a:cubicBezTo>
                    <a:pt x="387976" y="523208"/>
                    <a:pt x="381229" y="0"/>
                    <a:pt x="3812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1" name="Google Shape;751;p18"/>
            <p:cNvSpPr/>
            <p:nvPr/>
          </p:nvSpPr>
          <p:spPr>
            <a:xfrm>
              <a:off x="2382705" y="1314450"/>
              <a:ext cx="248692" cy="242377"/>
            </a:xfrm>
            <a:custGeom>
              <a:avLst/>
              <a:gdLst/>
              <a:ahLst/>
              <a:cxnLst/>
              <a:rect l="l" t="t" r="r" b="b"/>
              <a:pathLst>
                <a:path w="248692" h="242377" extrusionOk="0">
                  <a:moveTo>
                    <a:pt x="50881" y="0"/>
                  </a:moveTo>
                  <a:cubicBezTo>
                    <a:pt x="50881" y="0"/>
                    <a:pt x="55538" y="89440"/>
                    <a:pt x="53542" y="97346"/>
                  </a:cubicBezTo>
                  <a:cubicBezTo>
                    <a:pt x="51546" y="105251"/>
                    <a:pt x="12486" y="131540"/>
                    <a:pt x="1176" y="140970"/>
                  </a:cubicBezTo>
                  <a:cubicBezTo>
                    <a:pt x="-10133" y="150400"/>
                    <a:pt x="62951" y="222599"/>
                    <a:pt x="98400" y="238887"/>
                  </a:cubicBezTo>
                  <a:cubicBezTo>
                    <a:pt x="133849" y="255175"/>
                    <a:pt x="246564" y="212217"/>
                    <a:pt x="248560" y="156782"/>
                  </a:cubicBezTo>
                  <a:cubicBezTo>
                    <a:pt x="250556" y="101346"/>
                    <a:pt x="229552" y="54769"/>
                    <a:pt x="211970" y="52006"/>
                  </a:cubicBezTo>
                  <a:cubicBezTo>
                    <a:pt x="194388" y="49244"/>
                    <a:pt x="50881" y="0"/>
                    <a:pt x="50881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2" name="Google Shape;752;p18"/>
            <p:cNvSpPr/>
            <p:nvPr/>
          </p:nvSpPr>
          <p:spPr>
            <a:xfrm>
              <a:off x="2671394" y="1371981"/>
              <a:ext cx="353519" cy="695039"/>
            </a:xfrm>
            <a:custGeom>
              <a:avLst/>
              <a:gdLst/>
              <a:ahLst/>
              <a:cxnLst/>
              <a:rect l="l" t="t" r="r" b="b"/>
              <a:pathLst>
                <a:path w="353519" h="695039" extrusionOk="0">
                  <a:moveTo>
                    <a:pt x="6725" y="108394"/>
                  </a:moveTo>
                  <a:cubicBezTo>
                    <a:pt x="11952" y="68961"/>
                    <a:pt x="-13993" y="31432"/>
                    <a:pt x="11192" y="0"/>
                  </a:cubicBezTo>
                  <a:cubicBezTo>
                    <a:pt x="99292" y="86582"/>
                    <a:pt x="88077" y="315754"/>
                    <a:pt x="108130" y="462344"/>
                  </a:cubicBezTo>
                  <a:cubicBezTo>
                    <a:pt x="173516" y="530924"/>
                    <a:pt x="305049" y="598456"/>
                    <a:pt x="342114" y="614744"/>
                  </a:cubicBezTo>
                  <a:cubicBezTo>
                    <a:pt x="348861" y="617791"/>
                    <a:pt x="354659" y="621030"/>
                    <a:pt x="353328" y="628364"/>
                  </a:cubicBezTo>
                  <a:cubicBezTo>
                    <a:pt x="348006" y="656939"/>
                    <a:pt x="339738" y="667798"/>
                    <a:pt x="322726" y="695039"/>
                  </a:cubicBezTo>
                  <a:cubicBezTo>
                    <a:pt x="235671" y="657415"/>
                    <a:pt x="172946" y="635794"/>
                    <a:pt x="64223" y="532257"/>
                  </a:cubicBezTo>
                  <a:cubicBezTo>
                    <a:pt x="53909" y="521094"/>
                    <a:pt x="44680" y="508978"/>
                    <a:pt x="36662" y="496062"/>
                  </a:cubicBezTo>
                  <a:cubicBezTo>
                    <a:pt x="5584" y="403479"/>
                    <a:pt x="-2209" y="176498"/>
                    <a:pt x="6725" y="1083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3" name="Google Shape;753;p18"/>
            <p:cNvSpPr/>
            <p:nvPr/>
          </p:nvSpPr>
          <p:spPr>
            <a:xfrm>
              <a:off x="2315965" y="1348763"/>
              <a:ext cx="403432" cy="814679"/>
            </a:xfrm>
            <a:custGeom>
              <a:avLst/>
              <a:gdLst/>
              <a:ahLst/>
              <a:cxnLst/>
              <a:rect l="l" t="t" r="r" b="b"/>
              <a:pathLst>
                <a:path w="403432" h="814679" extrusionOk="0">
                  <a:moveTo>
                    <a:pt x="107642" y="78462"/>
                  </a:moveTo>
                  <a:cubicBezTo>
                    <a:pt x="107642" y="78462"/>
                    <a:pt x="172458" y="175236"/>
                    <a:pt x="262839" y="184761"/>
                  </a:cubicBezTo>
                  <a:cubicBezTo>
                    <a:pt x="291351" y="156186"/>
                    <a:pt x="293917" y="56364"/>
                    <a:pt x="254476" y="24360"/>
                  </a:cubicBezTo>
                  <a:cubicBezTo>
                    <a:pt x="254476" y="24360"/>
                    <a:pt x="290780" y="-4977"/>
                    <a:pt x="315585" y="738"/>
                  </a:cubicBezTo>
                  <a:cubicBezTo>
                    <a:pt x="342222" y="16921"/>
                    <a:pt x="362057" y="42286"/>
                    <a:pt x="371373" y="72081"/>
                  </a:cubicBezTo>
                  <a:cubicBezTo>
                    <a:pt x="394367" y="138651"/>
                    <a:pt x="405154" y="208831"/>
                    <a:pt x="403210" y="279249"/>
                  </a:cubicBezTo>
                  <a:cubicBezTo>
                    <a:pt x="401690" y="374499"/>
                    <a:pt x="403210" y="664250"/>
                    <a:pt x="403210" y="664250"/>
                  </a:cubicBezTo>
                  <a:cubicBezTo>
                    <a:pt x="403210" y="664250"/>
                    <a:pt x="390570" y="725591"/>
                    <a:pt x="308838" y="771216"/>
                  </a:cubicBezTo>
                  <a:cubicBezTo>
                    <a:pt x="227105" y="816840"/>
                    <a:pt x="166281" y="821317"/>
                    <a:pt x="110874" y="808363"/>
                  </a:cubicBezTo>
                  <a:cubicBezTo>
                    <a:pt x="65065" y="797695"/>
                    <a:pt x="27240" y="781503"/>
                    <a:pt x="11559" y="748260"/>
                  </a:cubicBezTo>
                  <a:cubicBezTo>
                    <a:pt x="15646" y="681585"/>
                    <a:pt x="45298" y="508040"/>
                    <a:pt x="34178" y="424410"/>
                  </a:cubicBezTo>
                  <a:cubicBezTo>
                    <a:pt x="23059" y="340781"/>
                    <a:pt x="5667" y="278202"/>
                    <a:pt x="915" y="210574"/>
                  </a:cubicBezTo>
                  <a:cubicBezTo>
                    <a:pt x="-3837" y="142947"/>
                    <a:pt x="9848" y="143899"/>
                    <a:pt x="43682" y="120182"/>
                  </a:cubicBezTo>
                  <a:cubicBezTo>
                    <a:pt x="63986" y="104770"/>
                    <a:pt x="85361" y="90826"/>
                    <a:pt x="107642" y="7846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4" name="Google Shape;754;p18"/>
            <p:cNvSpPr/>
            <p:nvPr/>
          </p:nvSpPr>
          <p:spPr>
            <a:xfrm>
              <a:off x="2373403" y="1062776"/>
              <a:ext cx="268166" cy="327122"/>
            </a:xfrm>
            <a:custGeom>
              <a:avLst/>
              <a:gdLst/>
              <a:ahLst/>
              <a:cxnLst/>
              <a:rect l="l" t="t" r="r" b="b"/>
              <a:pathLst>
                <a:path w="268166" h="327122" extrusionOk="0">
                  <a:moveTo>
                    <a:pt x="262234" y="118324"/>
                  </a:moveTo>
                  <a:lnTo>
                    <a:pt x="262234" y="118324"/>
                  </a:lnTo>
                  <a:cubicBezTo>
                    <a:pt x="251590" y="48886"/>
                    <a:pt x="201695" y="-3787"/>
                    <a:pt x="130227" y="214"/>
                  </a:cubicBezTo>
                  <a:cubicBezTo>
                    <a:pt x="54204" y="4462"/>
                    <a:pt x="-3996" y="69658"/>
                    <a:pt x="215" y="145851"/>
                  </a:cubicBezTo>
                  <a:cubicBezTo>
                    <a:pt x="2583" y="188590"/>
                    <a:pt x="24775" y="227747"/>
                    <a:pt x="60184" y="251674"/>
                  </a:cubicBezTo>
                  <a:cubicBezTo>
                    <a:pt x="62685" y="262208"/>
                    <a:pt x="66417" y="272400"/>
                    <a:pt x="71303" y="282058"/>
                  </a:cubicBezTo>
                  <a:cubicBezTo>
                    <a:pt x="96488" y="311681"/>
                    <a:pt x="172994" y="329683"/>
                    <a:pt x="194852" y="326826"/>
                  </a:cubicBezTo>
                  <a:cubicBezTo>
                    <a:pt x="223364" y="322825"/>
                    <a:pt x="238380" y="311014"/>
                    <a:pt x="251875" y="280153"/>
                  </a:cubicBezTo>
                  <a:cubicBezTo>
                    <a:pt x="275540" y="225385"/>
                    <a:pt x="268127" y="152518"/>
                    <a:pt x="262234" y="11832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5" name="Google Shape;755;p18"/>
            <p:cNvSpPr/>
            <p:nvPr/>
          </p:nvSpPr>
          <p:spPr>
            <a:xfrm>
              <a:off x="2348404" y="1033740"/>
              <a:ext cx="282986" cy="280709"/>
            </a:xfrm>
            <a:custGeom>
              <a:avLst/>
              <a:gdLst/>
              <a:ahLst/>
              <a:cxnLst/>
              <a:rect l="l" t="t" r="r" b="b"/>
              <a:pathLst>
                <a:path w="282986" h="280709" extrusionOk="0">
                  <a:moveTo>
                    <a:pt x="85182" y="280709"/>
                  </a:moveTo>
                  <a:lnTo>
                    <a:pt x="85182" y="280709"/>
                  </a:lnTo>
                  <a:lnTo>
                    <a:pt x="91740" y="220130"/>
                  </a:lnTo>
                  <a:cubicBezTo>
                    <a:pt x="91740" y="220130"/>
                    <a:pt x="41940" y="91733"/>
                    <a:pt x="159122" y="116403"/>
                  </a:cubicBezTo>
                  <a:cubicBezTo>
                    <a:pt x="236102" y="132595"/>
                    <a:pt x="255490" y="139644"/>
                    <a:pt x="278964" y="87828"/>
                  </a:cubicBezTo>
                  <a:cubicBezTo>
                    <a:pt x="302439" y="36012"/>
                    <a:pt x="219661" y="-10565"/>
                    <a:pt x="121487" y="2103"/>
                  </a:cubicBezTo>
                  <a:cubicBezTo>
                    <a:pt x="51379" y="9511"/>
                    <a:pt x="-1397" y="69481"/>
                    <a:pt x="28" y="140120"/>
                  </a:cubicBezTo>
                  <a:cubicBezTo>
                    <a:pt x="2594" y="178506"/>
                    <a:pt x="12763" y="255658"/>
                    <a:pt x="85182" y="280709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" name="Google Shape;756;p18"/>
            <p:cNvSpPr/>
            <p:nvPr/>
          </p:nvSpPr>
          <p:spPr>
            <a:xfrm>
              <a:off x="2295460" y="1509426"/>
              <a:ext cx="362138" cy="623316"/>
            </a:xfrm>
            <a:custGeom>
              <a:avLst/>
              <a:gdLst/>
              <a:ahLst/>
              <a:cxnLst/>
              <a:rect l="l" t="t" r="r" b="b"/>
              <a:pathLst>
                <a:path w="362138" h="623316" extrusionOk="0">
                  <a:moveTo>
                    <a:pt x="1462" y="9525"/>
                  </a:moveTo>
                  <a:cubicBezTo>
                    <a:pt x="35295" y="0"/>
                    <a:pt x="9540" y="7906"/>
                    <a:pt x="35295" y="0"/>
                  </a:cubicBezTo>
                  <a:cubicBezTo>
                    <a:pt x="123395" y="86678"/>
                    <a:pt x="112466" y="235077"/>
                    <a:pt x="132424" y="381762"/>
                  </a:cubicBezTo>
                  <a:cubicBezTo>
                    <a:pt x="181083" y="462343"/>
                    <a:pt x="361655" y="571595"/>
                    <a:pt x="361655" y="571595"/>
                  </a:cubicBezTo>
                  <a:cubicBezTo>
                    <a:pt x="363936" y="587216"/>
                    <a:pt x="358424" y="591788"/>
                    <a:pt x="338941" y="623316"/>
                  </a:cubicBezTo>
                  <a:cubicBezTo>
                    <a:pt x="251982" y="585692"/>
                    <a:pt x="179088" y="553212"/>
                    <a:pt x="70364" y="449771"/>
                  </a:cubicBezTo>
                  <a:cubicBezTo>
                    <a:pt x="66088" y="445675"/>
                    <a:pt x="59815" y="444627"/>
                    <a:pt x="58009" y="439007"/>
                  </a:cubicBezTo>
                  <a:cubicBezTo>
                    <a:pt x="26932" y="345376"/>
                    <a:pt x="-7567" y="77724"/>
                    <a:pt x="1462" y="9525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7" name="Google Shape;757;p18"/>
            <p:cNvSpPr/>
            <p:nvPr/>
          </p:nvSpPr>
          <p:spPr>
            <a:xfrm>
              <a:off x="2681160" y="1699641"/>
              <a:ext cx="419212" cy="565118"/>
            </a:xfrm>
            <a:custGeom>
              <a:avLst/>
              <a:gdLst/>
              <a:ahLst/>
              <a:cxnLst/>
              <a:rect l="l" t="t" r="r" b="b"/>
              <a:pathLst>
                <a:path w="419212" h="565118" extrusionOk="0">
                  <a:moveTo>
                    <a:pt x="419212" y="0"/>
                  </a:moveTo>
                  <a:lnTo>
                    <a:pt x="287965" y="449771"/>
                  </a:lnTo>
                  <a:lnTo>
                    <a:pt x="0" y="565118"/>
                  </a:lnTo>
                  <a:lnTo>
                    <a:pt x="105017" y="126968"/>
                  </a:lnTo>
                  <a:lnTo>
                    <a:pt x="419212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8" name="Google Shape;758;p18"/>
            <p:cNvSpPr/>
            <p:nvPr/>
          </p:nvSpPr>
          <p:spPr>
            <a:xfrm>
              <a:off x="2608827" y="2053875"/>
              <a:ext cx="212446" cy="104783"/>
            </a:xfrm>
            <a:custGeom>
              <a:avLst/>
              <a:gdLst/>
              <a:ahLst/>
              <a:cxnLst/>
              <a:rect l="l" t="t" r="r" b="b"/>
              <a:pathLst>
                <a:path w="212446" h="104783" extrusionOk="0">
                  <a:moveTo>
                    <a:pt x="2861" y="30194"/>
                  </a:moveTo>
                  <a:cubicBezTo>
                    <a:pt x="7137" y="14859"/>
                    <a:pt x="18257" y="18669"/>
                    <a:pt x="30707" y="22479"/>
                  </a:cubicBezTo>
                  <a:cubicBezTo>
                    <a:pt x="44209" y="27956"/>
                    <a:pt x="59041" y="29251"/>
                    <a:pt x="73284" y="26194"/>
                  </a:cubicBezTo>
                  <a:cubicBezTo>
                    <a:pt x="85164" y="22479"/>
                    <a:pt x="93717" y="12287"/>
                    <a:pt x="103791" y="5525"/>
                  </a:cubicBezTo>
                  <a:cubicBezTo>
                    <a:pt x="109552" y="2086"/>
                    <a:pt x="116096" y="181"/>
                    <a:pt x="122799" y="0"/>
                  </a:cubicBezTo>
                  <a:cubicBezTo>
                    <a:pt x="122228" y="3905"/>
                    <a:pt x="116241" y="26765"/>
                    <a:pt x="116241" y="26765"/>
                  </a:cubicBezTo>
                  <a:cubicBezTo>
                    <a:pt x="116241" y="26765"/>
                    <a:pt x="179346" y="27432"/>
                    <a:pt x="185809" y="26098"/>
                  </a:cubicBezTo>
                  <a:cubicBezTo>
                    <a:pt x="191634" y="25308"/>
                    <a:pt x="196997" y="29394"/>
                    <a:pt x="197789" y="35233"/>
                  </a:cubicBezTo>
                  <a:cubicBezTo>
                    <a:pt x="198199" y="38252"/>
                    <a:pt x="197297" y="41310"/>
                    <a:pt x="195312" y="43625"/>
                  </a:cubicBezTo>
                  <a:lnTo>
                    <a:pt x="199589" y="42958"/>
                  </a:lnTo>
                  <a:cubicBezTo>
                    <a:pt x="212514" y="40100"/>
                    <a:pt x="218027" y="59912"/>
                    <a:pt x="205006" y="62865"/>
                  </a:cubicBezTo>
                  <a:cubicBezTo>
                    <a:pt x="201585" y="63627"/>
                    <a:pt x="198069" y="64008"/>
                    <a:pt x="194457" y="64484"/>
                  </a:cubicBezTo>
                  <a:cubicBezTo>
                    <a:pt x="202915" y="67723"/>
                    <a:pt x="205006" y="81725"/>
                    <a:pt x="194457" y="83534"/>
                  </a:cubicBezTo>
                  <a:lnTo>
                    <a:pt x="191226" y="84106"/>
                  </a:lnTo>
                  <a:cubicBezTo>
                    <a:pt x="189741" y="84668"/>
                    <a:pt x="188151" y="84896"/>
                    <a:pt x="186569" y="84772"/>
                  </a:cubicBezTo>
                  <a:lnTo>
                    <a:pt x="184573" y="84772"/>
                  </a:lnTo>
                  <a:cubicBezTo>
                    <a:pt x="185790" y="90916"/>
                    <a:pt x="181809" y="96879"/>
                    <a:pt x="175683" y="98098"/>
                  </a:cubicBezTo>
                  <a:cubicBezTo>
                    <a:pt x="175480" y="98136"/>
                    <a:pt x="175275" y="98174"/>
                    <a:pt x="175069" y="98203"/>
                  </a:cubicBezTo>
                  <a:cubicBezTo>
                    <a:pt x="144277" y="102298"/>
                    <a:pt x="99039" y="114586"/>
                    <a:pt x="71098" y="89154"/>
                  </a:cubicBezTo>
                  <a:cubicBezTo>
                    <a:pt x="51763" y="87239"/>
                    <a:pt x="32878" y="82124"/>
                    <a:pt x="15216" y="74009"/>
                  </a:cubicBezTo>
                  <a:cubicBezTo>
                    <a:pt x="-1796" y="65913"/>
                    <a:pt x="-2271" y="48577"/>
                    <a:pt x="2861" y="301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9" name="Google Shape;759;p18"/>
            <p:cNvSpPr/>
            <p:nvPr/>
          </p:nvSpPr>
          <p:spPr>
            <a:xfrm>
              <a:off x="2916099" y="1987646"/>
              <a:ext cx="131568" cy="109091"/>
            </a:xfrm>
            <a:custGeom>
              <a:avLst/>
              <a:gdLst/>
              <a:ahLst/>
              <a:cxnLst/>
              <a:rect l="l" t="t" r="r" b="b"/>
              <a:pathLst>
                <a:path w="131568" h="109091" extrusionOk="0">
                  <a:moveTo>
                    <a:pt x="10639" y="59657"/>
                  </a:moveTo>
                  <a:lnTo>
                    <a:pt x="14916" y="59657"/>
                  </a:lnTo>
                  <a:cubicBezTo>
                    <a:pt x="10289" y="56028"/>
                    <a:pt x="9476" y="49322"/>
                    <a:pt x="13102" y="44683"/>
                  </a:cubicBezTo>
                  <a:cubicBezTo>
                    <a:pt x="14995" y="42255"/>
                    <a:pt x="17838" y="40778"/>
                    <a:pt x="20903" y="40607"/>
                  </a:cubicBezTo>
                  <a:cubicBezTo>
                    <a:pt x="27556" y="40607"/>
                    <a:pt x="92467" y="26986"/>
                    <a:pt x="92467" y="26986"/>
                  </a:cubicBezTo>
                  <a:lnTo>
                    <a:pt x="100260" y="221"/>
                  </a:lnTo>
                  <a:cubicBezTo>
                    <a:pt x="100260" y="-1303"/>
                    <a:pt x="111569" y="5555"/>
                    <a:pt x="111950" y="5840"/>
                  </a:cubicBezTo>
                  <a:cubicBezTo>
                    <a:pt x="123082" y="13146"/>
                    <a:pt x="130288" y="25138"/>
                    <a:pt x="131527" y="38416"/>
                  </a:cubicBezTo>
                  <a:cubicBezTo>
                    <a:pt x="132163" y="57028"/>
                    <a:pt x="125315" y="75116"/>
                    <a:pt x="112520" y="88613"/>
                  </a:cubicBezTo>
                  <a:cubicBezTo>
                    <a:pt x="100854" y="100414"/>
                    <a:pt x="85087" y="107244"/>
                    <a:pt x="68517" y="107663"/>
                  </a:cubicBezTo>
                  <a:cubicBezTo>
                    <a:pt x="60629" y="108139"/>
                    <a:pt x="53026" y="108520"/>
                    <a:pt x="46279" y="109092"/>
                  </a:cubicBezTo>
                  <a:cubicBezTo>
                    <a:pt x="40033" y="109092"/>
                    <a:pt x="34969" y="104015"/>
                    <a:pt x="34969" y="97757"/>
                  </a:cubicBezTo>
                  <a:cubicBezTo>
                    <a:pt x="34969" y="97728"/>
                    <a:pt x="34969" y="97690"/>
                    <a:pt x="34969" y="97661"/>
                  </a:cubicBezTo>
                  <a:lnTo>
                    <a:pt x="32973" y="97661"/>
                  </a:lnTo>
                  <a:cubicBezTo>
                    <a:pt x="31442" y="98023"/>
                    <a:pt x="29847" y="98023"/>
                    <a:pt x="28316" y="97661"/>
                  </a:cubicBezTo>
                  <a:lnTo>
                    <a:pt x="24990" y="97661"/>
                  </a:lnTo>
                  <a:cubicBezTo>
                    <a:pt x="13966" y="97661"/>
                    <a:pt x="13110" y="83946"/>
                    <a:pt x="20618" y="78611"/>
                  </a:cubicBezTo>
                  <a:cubicBezTo>
                    <a:pt x="17102" y="78611"/>
                    <a:pt x="13490" y="79278"/>
                    <a:pt x="9974" y="79278"/>
                  </a:cubicBezTo>
                  <a:cubicBezTo>
                    <a:pt x="-3806" y="80135"/>
                    <a:pt x="-3046" y="59561"/>
                    <a:pt x="10639" y="5965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0" name="Google Shape;760;p18"/>
            <p:cNvSpPr/>
            <p:nvPr/>
          </p:nvSpPr>
          <p:spPr>
            <a:xfrm>
              <a:off x="2631550" y="1349025"/>
              <a:ext cx="130391" cy="190023"/>
            </a:xfrm>
            <a:custGeom>
              <a:avLst/>
              <a:gdLst/>
              <a:ahLst/>
              <a:cxnLst/>
              <a:rect l="l" t="t" r="r" b="b"/>
              <a:pathLst>
                <a:path w="130391" h="190023" extrusionOk="0">
                  <a:moveTo>
                    <a:pt x="83348" y="190024"/>
                  </a:moveTo>
                  <a:cubicBezTo>
                    <a:pt x="83348" y="190024"/>
                    <a:pt x="116611" y="188309"/>
                    <a:pt x="130392" y="168878"/>
                  </a:cubicBezTo>
                  <a:cubicBezTo>
                    <a:pt x="127826" y="135636"/>
                    <a:pt x="85344" y="9430"/>
                    <a:pt x="0" y="0"/>
                  </a:cubicBezTo>
                  <a:cubicBezTo>
                    <a:pt x="23264" y="16335"/>
                    <a:pt x="41713" y="38643"/>
                    <a:pt x="53411" y="64580"/>
                  </a:cubicBezTo>
                  <a:cubicBezTo>
                    <a:pt x="68902" y="102584"/>
                    <a:pt x="83348" y="190024"/>
                    <a:pt x="83348" y="1900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1" name="Google Shape;761;p18"/>
            <p:cNvSpPr/>
            <p:nvPr/>
          </p:nvSpPr>
          <p:spPr>
            <a:xfrm>
              <a:off x="2269458" y="1478036"/>
              <a:ext cx="157611" cy="236452"/>
            </a:xfrm>
            <a:custGeom>
              <a:avLst/>
              <a:gdLst/>
              <a:ahLst/>
              <a:cxnLst/>
              <a:rect l="l" t="t" r="r" b="b"/>
              <a:pathLst>
                <a:path w="157611" h="236452" extrusionOk="0">
                  <a:moveTo>
                    <a:pt x="12067" y="227795"/>
                  </a:moveTo>
                  <a:cubicBezTo>
                    <a:pt x="12067" y="227795"/>
                    <a:pt x="97031" y="257132"/>
                    <a:pt x="156905" y="207793"/>
                  </a:cubicBezTo>
                  <a:cubicBezTo>
                    <a:pt x="163463" y="196458"/>
                    <a:pt x="122216" y="51583"/>
                    <a:pt x="122216" y="51583"/>
                  </a:cubicBezTo>
                  <a:cubicBezTo>
                    <a:pt x="122216" y="51583"/>
                    <a:pt x="86577" y="-22522"/>
                    <a:pt x="30790" y="6911"/>
                  </a:cubicBezTo>
                  <a:cubicBezTo>
                    <a:pt x="-24997" y="36343"/>
                    <a:pt x="12067" y="227795"/>
                    <a:pt x="12067" y="22779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2" name="Google Shape;762;p18"/>
            <p:cNvSpPr/>
            <p:nvPr/>
          </p:nvSpPr>
          <p:spPr>
            <a:xfrm>
              <a:off x="3098756" y="3983831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5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5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3" name="Google Shape;763;p18"/>
            <p:cNvSpPr/>
            <p:nvPr/>
          </p:nvSpPr>
          <p:spPr>
            <a:xfrm>
              <a:off x="4017202" y="4508754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" name="Google Shape;764;p18"/>
            <p:cNvSpPr/>
            <p:nvPr/>
          </p:nvSpPr>
          <p:spPr>
            <a:xfrm>
              <a:off x="5609182" y="3535680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5" name="Google Shape;765;p18"/>
            <p:cNvSpPr/>
            <p:nvPr/>
          </p:nvSpPr>
          <p:spPr>
            <a:xfrm>
              <a:off x="3115863" y="3050952"/>
              <a:ext cx="67191" cy="975240"/>
            </a:xfrm>
            <a:custGeom>
              <a:avLst/>
              <a:gdLst/>
              <a:ahLst/>
              <a:cxnLst/>
              <a:rect l="l" t="t" r="r" b="b"/>
              <a:pathLst>
                <a:path w="67191" h="975240" extrusionOk="0">
                  <a:moveTo>
                    <a:pt x="0" y="0"/>
                  </a:moveTo>
                  <a:lnTo>
                    <a:pt x="0" y="955548"/>
                  </a:lnTo>
                  <a:cubicBezTo>
                    <a:pt x="447" y="961558"/>
                    <a:pt x="4068" y="966864"/>
                    <a:pt x="9504" y="969455"/>
                  </a:cubicBezTo>
                  <a:cubicBezTo>
                    <a:pt x="24643" y="977170"/>
                    <a:pt x="42549" y="977170"/>
                    <a:pt x="57688" y="969455"/>
                  </a:cubicBezTo>
                  <a:cubicBezTo>
                    <a:pt x="63105" y="966854"/>
                    <a:pt x="66726" y="961549"/>
                    <a:pt x="67192" y="955548"/>
                  </a:cubicBezTo>
                  <a:lnTo>
                    <a:pt x="67192" y="955548"/>
                  </a:lnTo>
                  <a:lnTo>
                    <a:pt x="67192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6" name="Google Shape;766;p18"/>
            <p:cNvSpPr/>
            <p:nvPr/>
          </p:nvSpPr>
          <p:spPr>
            <a:xfrm>
              <a:off x="4036495" y="3422808"/>
              <a:ext cx="59588" cy="1128783"/>
            </a:xfrm>
            <a:custGeom>
              <a:avLst/>
              <a:gdLst/>
              <a:ahLst/>
              <a:cxnLst/>
              <a:rect l="l" t="t" r="r" b="b"/>
              <a:pathLst>
                <a:path w="59588" h="1128783" extrusionOk="0">
                  <a:moveTo>
                    <a:pt x="0" y="0"/>
                  </a:moveTo>
                  <a:lnTo>
                    <a:pt x="0" y="1108996"/>
                  </a:lnTo>
                  <a:cubicBezTo>
                    <a:pt x="333" y="1114835"/>
                    <a:pt x="3583" y="1120102"/>
                    <a:pt x="8648" y="1122998"/>
                  </a:cubicBezTo>
                  <a:cubicBezTo>
                    <a:pt x="21659" y="1130713"/>
                    <a:pt x="37834" y="1130713"/>
                    <a:pt x="50845" y="1122998"/>
                  </a:cubicBezTo>
                  <a:cubicBezTo>
                    <a:pt x="55930" y="1120111"/>
                    <a:pt x="59218" y="1114844"/>
                    <a:pt x="59589" y="1108996"/>
                  </a:cubicBezTo>
                  <a:lnTo>
                    <a:pt x="59589" y="1108996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7" name="Google Shape;767;p18"/>
            <p:cNvSpPr/>
            <p:nvPr/>
          </p:nvSpPr>
          <p:spPr>
            <a:xfrm>
              <a:off x="5628379" y="2652522"/>
              <a:ext cx="59588" cy="923996"/>
            </a:xfrm>
            <a:custGeom>
              <a:avLst/>
              <a:gdLst/>
              <a:ahLst/>
              <a:cxnLst/>
              <a:rect l="l" t="t" r="r" b="b"/>
              <a:pathLst>
                <a:path w="59588" h="923996" extrusionOk="0">
                  <a:moveTo>
                    <a:pt x="0" y="0"/>
                  </a:moveTo>
                  <a:lnTo>
                    <a:pt x="0" y="904304"/>
                  </a:lnTo>
                  <a:cubicBezTo>
                    <a:pt x="342" y="910133"/>
                    <a:pt x="3649" y="915381"/>
                    <a:pt x="8744" y="918210"/>
                  </a:cubicBezTo>
                  <a:cubicBezTo>
                    <a:pt x="21716" y="925925"/>
                    <a:pt x="37873" y="925925"/>
                    <a:pt x="50845" y="918210"/>
                  </a:cubicBezTo>
                  <a:cubicBezTo>
                    <a:pt x="55939" y="915381"/>
                    <a:pt x="59247" y="910133"/>
                    <a:pt x="59589" y="904304"/>
                  </a:cubicBezTo>
                  <a:lnTo>
                    <a:pt x="59589" y="904304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8" name="Google Shape;768;p18"/>
            <p:cNvSpPr/>
            <p:nvPr/>
          </p:nvSpPr>
          <p:spPr>
            <a:xfrm>
              <a:off x="3056370" y="3054762"/>
              <a:ext cx="1009872" cy="652653"/>
            </a:xfrm>
            <a:custGeom>
              <a:avLst/>
              <a:gdLst/>
              <a:ahLst/>
              <a:cxnLst/>
              <a:rect l="l" t="t" r="r" b="b"/>
              <a:pathLst>
                <a:path w="1009872" h="652653" extrusionOk="0">
                  <a:moveTo>
                    <a:pt x="1009872" y="652653"/>
                  </a:moveTo>
                  <a:lnTo>
                    <a:pt x="0" y="68294"/>
                  </a:lnTo>
                  <a:lnTo>
                    <a:pt x="0" y="0"/>
                  </a:lnTo>
                  <a:lnTo>
                    <a:pt x="1009872" y="584454"/>
                  </a:lnTo>
                  <a:lnTo>
                    <a:pt x="1009872" y="652653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9" name="Google Shape;769;p18"/>
            <p:cNvSpPr/>
            <p:nvPr/>
          </p:nvSpPr>
          <p:spPr>
            <a:xfrm>
              <a:off x="3056084" y="2071592"/>
              <a:ext cx="2712855" cy="1569720"/>
            </a:xfrm>
            <a:custGeom>
              <a:avLst/>
              <a:gdLst/>
              <a:ahLst/>
              <a:cxnLst/>
              <a:rect l="l" t="t" r="r" b="b"/>
              <a:pathLst>
                <a:path w="2712855" h="1569720" extrusionOk="0">
                  <a:moveTo>
                    <a:pt x="2712856" y="584359"/>
                  </a:moveTo>
                  <a:lnTo>
                    <a:pt x="1009967" y="1569720"/>
                  </a:lnTo>
                  <a:lnTo>
                    <a:pt x="0" y="985361"/>
                  </a:lnTo>
                  <a:lnTo>
                    <a:pt x="1702889" y="0"/>
                  </a:lnTo>
                  <a:lnTo>
                    <a:pt x="2712856" y="58435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0" name="Google Shape;770;p18"/>
            <p:cNvSpPr/>
            <p:nvPr/>
          </p:nvSpPr>
          <p:spPr>
            <a:xfrm>
              <a:off x="4066242" y="2653855"/>
              <a:ext cx="1702888" cy="1053560"/>
            </a:xfrm>
            <a:custGeom>
              <a:avLst/>
              <a:gdLst/>
              <a:ahLst/>
              <a:cxnLst/>
              <a:rect l="l" t="t" r="r" b="b"/>
              <a:pathLst>
                <a:path w="1702888" h="1053560" extrusionOk="0">
                  <a:moveTo>
                    <a:pt x="1702888" y="68199"/>
                  </a:moveTo>
                  <a:lnTo>
                    <a:pt x="0" y="1053560"/>
                  </a:lnTo>
                  <a:lnTo>
                    <a:pt x="0" y="985361"/>
                  </a:lnTo>
                  <a:lnTo>
                    <a:pt x="1702888" y="0"/>
                  </a:lnTo>
                  <a:lnTo>
                    <a:pt x="1702888" y="68199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1" name="Google Shape;771;p18"/>
            <p:cNvSpPr/>
            <p:nvPr/>
          </p:nvSpPr>
          <p:spPr>
            <a:xfrm>
              <a:off x="4763535" y="2360390"/>
              <a:ext cx="519572" cy="326898"/>
            </a:xfrm>
            <a:custGeom>
              <a:avLst/>
              <a:gdLst/>
              <a:ahLst/>
              <a:cxnLst/>
              <a:rect l="l" t="t" r="r" b="b"/>
              <a:pathLst>
                <a:path w="519572" h="326898" extrusionOk="0">
                  <a:moveTo>
                    <a:pt x="519572" y="98965"/>
                  </a:moveTo>
                  <a:lnTo>
                    <a:pt x="248049" y="326898"/>
                  </a:lnTo>
                  <a:lnTo>
                    <a:pt x="0" y="227933"/>
                  </a:lnTo>
                  <a:lnTo>
                    <a:pt x="271523" y="0"/>
                  </a:lnTo>
                  <a:lnTo>
                    <a:pt x="519572" y="98965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2" name="Google Shape;772;p18"/>
            <p:cNvSpPr/>
            <p:nvPr/>
          </p:nvSpPr>
          <p:spPr>
            <a:xfrm>
              <a:off x="4668877" y="2346674"/>
              <a:ext cx="551219" cy="318992"/>
            </a:xfrm>
            <a:custGeom>
              <a:avLst/>
              <a:gdLst/>
              <a:ahLst/>
              <a:cxnLst/>
              <a:rect l="l" t="t" r="r" b="b"/>
              <a:pathLst>
                <a:path w="551219" h="318992" extrusionOk="0">
                  <a:moveTo>
                    <a:pt x="551220" y="123254"/>
                  </a:moveTo>
                  <a:lnTo>
                    <a:pt x="212980" y="318992"/>
                  </a:lnTo>
                  <a:lnTo>
                    <a:pt x="0" y="195739"/>
                  </a:lnTo>
                  <a:lnTo>
                    <a:pt x="338240" y="0"/>
                  </a:lnTo>
                  <a:lnTo>
                    <a:pt x="551220" y="123254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3" name="Google Shape;773;p18"/>
            <p:cNvSpPr/>
            <p:nvPr/>
          </p:nvSpPr>
          <p:spPr>
            <a:xfrm>
              <a:off x="4743291" y="2531554"/>
              <a:ext cx="161184" cy="93249"/>
            </a:xfrm>
            <a:custGeom>
              <a:avLst/>
              <a:gdLst/>
              <a:ahLst/>
              <a:cxnLst/>
              <a:rect l="l" t="t" r="r" b="b"/>
              <a:pathLst>
                <a:path w="161184" h="93249" extrusionOk="0">
                  <a:moveTo>
                    <a:pt x="161184" y="81248"/>
                  </a:moveTo>
                  <a:lnTo>
                    <a:pt x="140466" y="93250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61184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4" name="Google Shape;774;p18"/>
            <p:cNvSpPr/>
            <p:nvPr/>
          </p:nvSpPr>
          <p:spPr>
            <a:xfrm>
              <a:off x="4789955" y="2504598"/>
              <a:ext cx="161089" cy="93249"/>
            </a:xfrm>
            <a:custGeom>
              <a:avLst/>
              <a:gdLst/>
              <a:ahLst/>
              <a:cxnLst/>
              <a:rect l="l" t="t" r="r" b="b"/>
              <a:pathLst>
                <a:path w="161089" h="93249" extrusionOk="0">
                  <a:moveTo>
                    <a:pt x="161089" y="81248"/>
                  </a:moveTo>
                  <a:lnTo>
                    <a:pt x="140371" y="93250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5" name="Google Shape;775;p18"/>
            <p:cNvSpPr/>
            <p:nvPr/>
          </p:nvSpPr>
          <p:spPr>
            <a:xfrm>
              <a:off x="4834813" y="2478690"/>
              <a:ext cx="161089" cy="93154"/>
            </a:xfrm>
            <a:custGeom>
              <a:avLst/>
              <a:gdLst/>
              <a:ahLst/>
              <a:cxnLst/>
              <a:rect l="l" t="t" r="r" b="b"/>
              <a:pathLst>
                <a:path w="161089" h="93154" extrusionOk="0">
                  <a:moveTo>
                    <a:pt x="161089" y="81248"/>
                  </a:moveTo>
                  <a:lnTo>
                    <a:pt x="140371" y="93154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6" name="Google Shape;776;p18"/>
            <p:cNvSpPr/>
            <p:nvPr/>
          </p:nvSpPr>
          <p:spPr>
            <a:xfrm>
              <a:off x="4998753" y="2451734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244"/>
                  </a:moveTo>
                  <a:lnTo>
                    <a:pt x="81733" y="59246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02451" y="4724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7" name="Google Shape;777;p18"/>
            <p:cNvSpPr/>
            <p:nvPr/>
          </p:nvSpPr>
          <p:spPr>
            <a:xfrm>
              <a:off x="5043611" y="2425731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339"/>
                  </a:moveTo>
                  <a:lnTo>
                    <a:pt x="81733" y="59246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02451" y="473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8" name="Google Shape;778;p18"/>
            <p:cNvSpPr/>
            <p:nvPr/>
          </p:nvSpPr>
          <p:spPr>
            <a:xfrm>
              <a:off x="4912649" y="2469832"/>
              <a:ext cx="307447" cy="180974"/>
            </a:xfrm>
            <a:custGeom>
              <a:avLst/>
              <a:gdLst/>
              <a:ahLst/>
              <a:cxnLst/>
              <a:rect l="l" t="t" r="r" b="b"/>
              <a:pathLst>
                <a:path w="307447" h="180974" extrusionOk="0">
                  <a:moveTo>
                    <a:pt x="7508" y="180975"/>
                  </a:moveTo>
                  <a:cubicBezTo>
                    <a:pt x="13115" y="178594"/>
                    <a:pt x="307448" y="0"/>
                    <a:pt x="307448" y="0"/>
                  </a:cubicBezTo>
                  <a:lnTo>
                    <a:pt x="0" y="178117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9" name="Google Shape;779;p18"/>
            <p:cNvSpPr/>
            <p:nvPr/>
          </p:nvSpPr>
          <p:spPr>
            <a:xfrm>
              <a:off x="4894497" y="284121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0" name="Google Shape;780;p18"/>
            <p:cNvSpPr/>
            <p:nvPr/>
          </p:nvSpPr>
          <p:spPr>
            <a:xfrm>
              <a:off x="4901418" y="2763964"/>
              <a:ext cx="147800" cy="156591"/>
            </a:xfrm>
            <a:custGeom>
              <a:avLst/>
              <a:gdLst/>
              <a:ahLst/>
              <a:cxnLst/>
              <a:rect l="l" t="t" r="r" b="b"/>
              <a:pathLst>
                <a:path w="147800" h="156591" extrusionOk="0">
                  <a:moveTo>
                    <a:pt x="147801" y="113824"/>
                  </a:moveTo>
                  <a:lnTo>
                    <a:pt x="147801" y="0"/>
                  </a:lnTo>
                  <a:lnTo>
                    <a:pt x="587" y="3715"/>
                  </a:lnTo>
                  <a:lnTo>
                    <a:pt x="587" y="108490"/>
                  </a:lnTo>
                  <a:cubicBezTo>
                    <a:pt x="-2169" y="121063"/>
                    <a:pt x="4769" y="134303"/>
                    <a:pt x="21590" y="144018"/>
                  </a:cubicBezTo>
                  <a:cubicBezTo>
                    <a:pt x="54436" y="160782"/>
                    <a:pt x="93287" y="160782"/>
                    <a:pt x="126132" y="144018"/>
                  </a:cubicBezTo>
                  <a:cubicBezTo>
                    <a:pt x="138288" y="138646"/>
                    <a:pt x="146584" y="127083"/>
                    <a:pt x="147801" y="113824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1" name="Google Shape;781;p18"/>
            <p:cNvSpPr/>
            <p:nvPr/>
          </p:nvSpPr>
          <p:spPr>
            <a:xfrm>
              <a:off x="4901720" y="272129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8" y="85344"/>
                    <a:pt x="0" y="66239"/>
                    <a:pt x="0" y="42672"/>
                  </a:cubicBezTo>
                  <a:cubicBezTo>
                    <a:pt x="0" y="19105"/>
                    <a:pt x="33018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BCD6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2" name="Google Shape;782;p18"/>
            <p:cNvSpPr/>
            <p:nvPr/>
          </p:nvSpPr>
          <p:spPr>
            <a:xfrm>
              <a:off x="4913314" y="2732891"/>
              <a:ext cx="124214" cy="61955"/>
            </a:xfrm>
            <a:custGeom>
              <a:avLst/>
              <a:gdLst/>
              <a:ahLst/>
              <a:cxnLst/>
              <a:rect l="l" t="t" r="r" b="b"/>
              <a:pathLst>
                <a:path w="124214" h="61955" extrusionOk="0">
                  <a:moveTo>
                    <a:pt x="124215" y="31073"/>
                  </a:moveTo>
                  <a:cubicBezTo>
                    <a:pt x="124215" y="38026"/>
                    <a:pt x="118512" y="45360"/>
                    <a:pt x="108438" y="51075"/>
                  </a:cubicBezTo>
                  <a:cubicBezTo>
                    <a:pt x="95636" y="57924"/>
                    <a:pt x="81410" y="61639"/>
                    <a:pt x="66907" y="61934"/>
                  </a:cubicBezTo>
                  <a:lnTo>
                    <a:pt x="62060" y="61934"/>
                  </a:lnTo>
                  <a:cubicBezTo>
                    <a:pt x="45951" y="62277"/>
                    <a:pt x="30032" y="58505"/>
                    <a:pt x="15776" y="50980"/>
                  </a:cubicBezTo>
                  <a:cubicBezTo>
                    <a:pt x="5797" y="45265"/>
                    <a:pt x="0" y="37931"/>
                    <a:pt x="0" y="30978"/>
                  </a:cubicBezTo>
                  <a:cubicBezTo>
                    <a:pt x="0" y="24024"/>
                    <a:pt x="5797" y="16785"/>
                    <a:pt x="15776" y="10975"/>
                  </a:cubicBezTo>
                  <a:cubicBezTo>
                    <a:pt x="30032" y="3450"/>
                    <a:pt x="45951" y="-322"/>
                    <a:pt x="62060" y="21"/>
                  </a:cubicBezTo>
                  <a:lnTo>
                    <a:pt x="66812" y="21"/>
                  </a:lnTo>
                  <a:cubicBezTo>
                    <a:pt x="81314" y="317"/>
                    <a:pt x="95542" y="4031"/>
                    <a:pt x="108343" y="10880"/>
                  </a:cubicBezTo>
                  <a:cubicBezTo>
                    <a:pt x="118512" y="16881"/>
                    <a:pt x="124215" y="24120"/>
                    <a:pt x="124215" y="31073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3" name="Google Shape;783;p18"/>
            <p:cNvSpPr/>
            <p:nvPr/>
          </p:nvSpPr>
          <p:spPr>
            <a:xfrm>
              <a:off x="4922818" y="2733153"/>
              <a:ext cx="114710" cy="61622"/>
            </a:xfrm>
            <a:custGeom>
              <a:avLst/>
              <a:gdLst/>
              <a:ahLst/>
              <a:cxnLst/>
              <a:rect l="l" t="t" r="r" b="b"/>
              <a:pathLst>
                <a:path w="114710" h="61622" extrusionOk="0">
                  <a:moveTo>
                    <a:pt x="114711" y="30811"/>
                  </a:moveTo>
                  <a:cubicBezTo>
                    <a:pt x="114711" y="37764"/>
                    <a:pt x="109008" y="45099"/>
                    <a:pt x="98934" y="50814"/>
                  </a:cubicBezTo>
                  <a:cubicBezTo>
                    <a:pt x="73084" y="65225"/>
                    <a:pt x="41627" y="65225"/>
                    <a:pt x="15776" y="50814"/>
                  </a:cubicBezTo>
                  <a:cubicBezTo>
                    <a:pt x="5797" y="45099"/>
                    <a:pt x="0" y="37764"/>
                    <a:pt x="0" y="30811"/>
                  </a:cubicBezTo>
                  <a:cubicBezTo>
                    <a:pt x="0" y="23858"/>
                    <a:pt x="5797" y="16619"/>
                    <a:pt x="15776" y="10808"/>
                  </a:cubicBezTo>
                  <a:cubicBezTo>
                    <a:pt x="41627" y="-3603"/>
                    <a:pt x="73084" y="-3603"/>
                    <a:pt x="98934" y="10808"/>
                  </a:cubicBezTo>
                  <a:cubicBezTo>
                    <a:pt x="109008" y="16619"/>
                    <a:pt x="114711" y="23858"/>
                    <a:pt x="114711" y="30811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4" name="Google Shape;784;p18"/>
            <p:cNvSpPr/>
            <p:nvPr/>
          </p:nvSpPr>
          <p:spPr>
            <a:xfrm>
              <a:off x="5015195" y="2807589"/>
              <a:ext cx="42215" cy="98678"/>
            </a:xfrm>
            <a:custGeom>
              <a:avLst/>
              <a:gdLst/>
              <a:ahLst/>
              <a:cxnLst/>
              <a:rect l="l" t="t" r="r" b="b"/>
              <a:pathLst>
                <a:path w="42215" h="98678" extrusionOk="0">
                  <a:moveTo>
                    <a:pt x="23284" y="9049"/>
                  </a:moveTo>
                  <a:lnTo>
                    <a:pt x="7603" y="0"/>
                  </a:lnTo>
                  <a:lnTo>
                    <a:pt x="0" y="4477"/>
                  </a:lnTo>
                  <a:lnTo>
                    <a:pt x="7603" y="8858"/>
                  </a:lnTo>
                  <a:lnTo>
                    <a:pt x="7603" y="11716"/>
                  </a:lnTo>
                  <a:lnTo>
                    <a:pt x="22239" y="20193"/>
                  </a:lnTo>
                  <a:lnTo>
                    <a:pt x="22239" y="22955"/>
                  </a:lnTo>
                  <a:cubicBezTo>
                    <a:pt x="25765" y="28004"/>
                    <a:pt x="28939" y="33290"/>
                    <a:pt x="31743" y="38767"/>
                  </a:cubicBezTo>
                  <a:lnTo>
                    <a:pt x="32313" y="38290"/>
                  </a:lnTo>
                  <a:lnTo>
                    <a:pt x="32313" y="74962"/>
                  </a:lnTo>
                  <a:cubicBezTo>
                    <a:pt x="32313" y="84487"/>
                    <a:pt x="26706" y="81343"/>
                    <a:pt x="24235" y="79915"/>
                  </a:cubicBezTo>
                  <a:lnTo>
                    <a:pt x="7793" y="70390"/>
                  </a:lnTo>
                  <a:lnTo>
                    <a:pt x="190" y="74866"/>
                  </a:lnTo>
                  <a:lnTo>
                    <a:pt x="7793" y="79248"/>
                  </a:lnTo>
                  <a:lnTo>
                    <a:pt x="7793" y="82105"/>
                  </a:lnTo>
                  <a:lnTo>
                    <a:pt x="24235" y="91630"/>
                  </a:lnTo>
                  <a:cubicBezTo>
                    <a:pt x="25945" y="92630"/>
                    <a:pt x="27760" y="93431"/>
                    <a:pt x="29652" y="94012"/>
                  </a:cubicBezTo>
                  <a:lnTo>
                    <a:pt x="28606" y="98679"/>
                  </a:lnTo>
                  <a:lnTo>
                    <a:pt x="37160" y="93821"/>
                  </a:lnTo>
                  <a:lnTo>
                    <a:pt x="37160" y="93821"/>
                  </a:lnTo>
                  <a:cubicBezTo>
                    <a:pt x="40847" y="90678"/>
                    <a:pt x="42710" y="85877"/>
                    <a:pt x="42102" y="81058"/>
                  </a:cubicBezTo>
                  <a:lnTo>
                    <a:pt x="42102" y="42958"/>
                  </a:lnTo>
                  <a:cubicBezTo>
                    <a:pt x="41370" y="29356"/>
                    <a:pt x="34423" y="16850"/>
                    <a:pt x="23284" y="9049"/>
                  </a:cubicBezTo>
                  <a:close/>
                </a:path>
              </a:pathLst>
            </a:custGeom>
            <a:solidFill>
              <a:srgbClr val="8DA01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5" name="Google Shape;785;p18"/>
            <p:cNvSpPr/>
            <p:nvPr/>
          </p:nvSpPr>
          <p:spPr>
            <a:xfrm>
              <a:off x="5015195" y="2812256"/>
              <a:ext cx="34783" cy="94465"/>
            </a:xfrm>
            <a:custGeom>
              <a:avLst/>
              <a:gdLst/>
              <a:ahLst/>
              <a:cxnLst/>
              <a:rect l="l" t="t" r="r" b="b"/>
              <a:pathLst>
                <a:path w="34783" h="94465" extrusionOk="0">
                  <a:moveTo>
                    <a:pt x="16442" y="91440"/>
                  </a:moveTo>
                  <a:lnTo>
                    <a:pt x="0" y="81915"/>
                  </a:lnTo>
                  <a:lnTo>
                    <a:pt x="0" y="70199"/>
                  </a:lnTo>
                  <a:lnTo>
                    <a:pt x="16442" y="79724"/>
                  </a:lnTo>
                  <a:cubicBezTo>
                    <a:pt x="18818" y="81058"/>
                    <a:pt x="24520" y="84296"/>
                    <a:pt x="24520" y="74676"/>
                  </a:cubicBezTo>
                  <a:lnTo>
                    <a:pt x="24520" y="36576"/>
                  </a:lnTo>
                  <a:cubicBezTo>
                    <a:pt x="23949" y="30013"/>
                    <a:pt x="20462" y="24070"/>
                    <a:pt x="15016" y="20384"/>
                  </a:cubicBezTo>
                  <a:lnTo>
                    <a:pt x="95" y="11716"/>
                  </a:lnTo>
                  <a:lnTo>
                    <a:pt x="95" y="0"/>
                  </a:lnTo>
                  <a:lnTo>
                    <a:pt x="15776" y="9049"/>
                  </a:lnTo>
                  <a:cubicBezTo>
                    <a:pt x="26867" y="16707"/>
                    <a:pt x="33862" y="29013"/>
                    <a:pt x="34784" y="42481"/>
                  </a:cubicBezTo>
                  <a:lnTo>
                    <a:pt x="34784" y="80581"/>
                  </a:lnTo>
                  <a:cubicBezTo>
                    <a:pt x="34594" y="90869"/>
                    <a:pt x="29842" y="99155"/>
                    <a:pt x="16442" y="91440"/>
                  </a:cubicBezTo>
                  <a:close/>
                </a:path>
              </a:pathLst>
            </a:custGeom>
            <a:solidFill>
              <a:srgbClr val="99B52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6" name="Google Shape;786;p18"/>
            <p:cNvSpPr/>
            <p:nvPr/>
          </p:nvSpPr>
          <p:spPr>
            <a:xfrm>
              <a:off x="3439562" y="299475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7" name="Google Shape;787;p18"/>
            <p:cNvSpPr/>
            <p:nvPr/>
          </p:nvSpPr>
          <p:spPr>
            <a:xfrm>
              <a:off x="3446488" y="2917507"/>
              <a:ext cx="147795" cy="156591"/>
            </a:xfrm>
            <a:custGeom>
              <a:avLst/>
              <a:gdLst/>
              <a:ahLst/>
              <a:cxnLst/>
              <a:rect l="l" t="t" r="r" b="b"/>
              <a:pathLst>
                <a:path w="147795" h="156591" extrusionOk="0">
                  <a:moveTo>
                    <a:pt x="147796" y="113824"/>
                  </a:moveTo>
                  <a:lnTo>
                    <a:pt x="147796" y="0"/>
                  </a:lnTo>
                  <a:lnTo>
                    <a:pt x="582" y="3715"/>
                  </a:lnTo>
                  <a:lnTo>
                    <a:pt x="582" y="108490"/>
                  </a:lnTo>
                  <a:cubicBezTo>
                    <a:pt x="-2174" y="121158"/>
                    <a:pt x="4859" y="134398"/>
                    <a:pt x="21586" y="144018"/>
                  </a:cubicBezTo>
                  <a:cubicBezTo>
                    <a:pt x="54431" y="160782"/>
                    <a:pt x="93282" y="160782"/>
                    <a:pt x="126127" y="144018"/>
                  </a:cubicBezTo>
                  <a:cubicBezTo>
                    <a:pt x="138302" y="138655"/>
                    <a:pt x="146598" y="127092"/>
                    <a:pt x="147796" y="113824"/>
                  </a:cubicBezTo>
                  <a:close/>
                </a:path>
              </a:pathLst>
            </a:custGeom>
            <a:solidFill>
              <a:srgbClr val="F7B03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8" name="Google Shape;788;p18"/>
            <p:cNvSpPr/>
            <p:nvPr/>
          </p:nvSpPr>
          <p:spPr>
            <a:xfrm>
              <a:off x="3446785" y="287483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FCC06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9" name="Google Shape;789;p18"/>
            <p:cNvSpPr/>
            <p:nvPr/>
          </p:nvSpPr>
          <p:spPr>
            <a:xfrm>
              <a:off x="3458475" y="2886430"/>
              <a:ext cx="124119" cy="61959"/>
            </a:xfrm>
            <a:custGeom>
              <a:avLst/>
              <a:gdLst/>
              <a:ahLst/>
              <a:cxnLst/>
              <a:rect l="l" t="t" r="r" b="b"/>
              <a:pathLst>
                <a:path w="124119" h="61959" extrusionOk="0">
                  <a:moveTo>
                    <a:pt x="124119" y="31076"/>
                  </a:moveTo>
                  <a:cubicBezTo>
                    <a:pt x="124119" y="38030"/>
                    <a:pt x="118322" y="45269"/>
                    <a:pt x="108343" y="51079"/>
                  </a:cubicBezTo>
                  <a:cubicBezTo>
                    <a:pt x="95523" y="57870"/>
                    <a:pt x="81305" y="61595"/>
                    <a:pt x="66812" y="61938"/>
                  </a:cubicBezTo>
                  <a:lnTo>
                    <a:pt x="62060" y="61938"/>
                  </a:lnTo>
                  <a:cubicBezTo>
                    <a:pt x="45951" y="62280"/>
                    <a:pt x="30032" y="58509"/>
                    <a:pt x="15776" y="50984"/>
                  </a:cubicBezTo>
                  <a:cubicBezTo>
                    <a:pt x="5702" y="45174"/>
                    <a:pt x="0" y="37935"/>
                    <a:pt x="0" y="30981"/>
                  </a:cubicBezTo>
                  <a:cubicBezTo>
                    <a:pt x="0" y="24028"/>
                    <a:pt x="5702" y="16694"/>
                    <a:pt x="15776" y="10884"/>
                  </a:cubicBezTo>
                  <a:cubicBezTo>
                    <a:pt x="30041" y="3397"/>
                    <a:pt x="45960" y="-346"/>
                    <a:pt x="62060" y="25"/>
                  </a:cubicBezTo>
                  <a:lnTo>
                    <a:pt x="66812" y="25"/>
                  </a:lnTo>
                  <a:cubicBezTo>
                    <a:pt x="81305" y="301"/>
                    <a:pt x="95532" y="3987"/>
                    <a:pt x="108343" y="10788"/>
                  </a:cubicBezTo>
                  <a:cubicBezTo>
                    <a:pt x="118322" y="16789"/>
                    <a:pt x="124119" y="24123"/>
                    <a:pt x="124119" y="31076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0" name="Google Shape;790;p18"/>
            <p:cNvSpPr/>
            <p:nvPr/>
          </p:nvSpPr>
          <p:spPr>
            <a:xfrm>
              <a:off x="3467883" y="2886601"/>
              <a:ext cx="114710" cy="61717"/>
            </a:xfrm>
            <a:custGeom>
              <a:avLst/>
              <a:gdLst/>
              <a:ahLst/>
              <a:cxnLst/>
              <a:rect l="l" t="t" r="r" b="b"/>
              <a:pathLst>
                <a:path w="114710" h="61717" extrusionOk="0">
                  <a:moveTo>
                    <a:pt x="114711" y="30906"/>
                  </a:moveTo>
                  <a:cubicBezTo>
                    <a:pt x="114711" y="37859"/>
                    <a:pt x="108913" y="45099"/>
                    <a:pt x="98934" y="50909"/>
                  </a:cubicBezTo>
                  <a:cubicBezTo>
                    <a:pt x="73084" y="65320"/>
                    <a:pt x="41626" y="65320"/>
                    <a:pt x="15776" y="50909"/>
                  </a:cubicBezTo>
                  <a:cubicBezTo>
                    <a:pt x="6272" y="45099"/>
                    <a:pt x="0" y="37859"/>
                    <a:pt x="0" y="30906"/>
                  </a:cubicBezTo>
                  <a:cubicBezTo>
                    <a:pt x="0" y="23953"/>
                    <a:pt x="5797" y="16619"/>
                    <a:pt x="15776" y="10808"/>
                  </a:cubicBezTo>
                  <a:cubicBezTo>
                    <a:pt x="41626" y="-3603"/>
                    <a:pt x="73084" y="-3603"/>
                    <a:pt x="98934" y="10808"/>
                  </a:cubicBezTo>
                  <a:cubicBezTo>
                    <a:pt x="108913" y="16619"/>
                    <a:pt x="114711" y="23953"/>
                    <a:pt x="114711" y="30906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1" name="Google Shape;791;p18"/>
            <p:cNvSpPr/>
            <p:nvPr/>
          </p:nvSpPr>
          <p:spPr>
            <a:xfrm>
              <a:off x="3559880" y="2961132"/>
              <a:ext cx="42223" cy="98678"/>
            </a:xfrm>
            <a:custGeom>
              <a:avLst/>
              <a:gdLst/>
              <a:ahLst/>
              <a:cxnLst/>
              <a:rect l="l" t="t" r="r" b="b"/>
              <a:pathLst>
                <a:path w="42223" h="98678" extrusionOk="0">
                  <a:moveTo>
                    <a:pt x="23569" y="9049"/>
                  </a:moveTo>
                  <a:lnTo>
                    <a:pt x="7983" y="0"/>
                  </a:lnTo>
                  <a:lnTo>
                    <a:pt x="285" y="4381"/>
                  </a:lnTo>
                  <a:lnTo>
                    <a:pt x="7983" y="8858"/>
                  </a:lnTo>
                  <a:lnTo>
                    <a:pt x="7983" y="11716"/>
                  </a:lnTo>
                  <a:lnTo>
                    <a:pt x="22619" y="20193"/>
                  </a:lnTo>
                  <a:lnTo>
                    <a:pt x="22144" y="22955"/>
                  </a:lnTo>
                  <a:cubicBezTo>
                    <a:pt x="25689" y="27984"/>
                    <a:pt x="28873" y="33271"/>
                    <a:pt x="31648" y="38767"/>
                  </a:cubicBezTo>
                  <a:lnTo>
                    <a:pt x="32123" y="38290"/>
                  </a:lnTo>
                  <a:lnTo>
                    <a:pt x="32123" y="74962"/>
                  </a:lnTo>
                  <a:cubicBezTo>
                    <a:pt x="32123" y="84487"/>
                    <a:pt x="26516" y="81344"/>
                    <a:pt x="24140" y="79915"/>
                  </a:cubicBezTo>
                  <a:lnTo>
                    <a:pt x="7698" y="70390"/>
                  </a:lnTo>
                  <a:lnTo>
                    <a:pt x="0" y="74771"/>
                  </a:lnTo>
                  <a:lnTo>
                    <a:pt x="7698" y="79248"/>
                  </a:lnTo>
                  <a:lnTo>
                    <a:pt x="7698" y="82105"/>
                  </a:lnTo>
                  <a:lnTo>
                    <a:pt x="24140" y="91630"/>
                  </a:lnTo>
                  <a:cubicBezTo>
                    <a:pt x="25812" y="92631"/>
                    <a:pt x="27599" y="93431"/>
                    <a:pt x="29462" y="94012"/>
                  </a:cubicBezTo>
                  <a:lnTo>
                    <a:pt x="28511" y="98679"/>
                  </a:lnTo>
                  <a:lnTo>
                    <a:pt x="37065" y="93821"/>
                  </a:lnTo>
                  <a:lnTo>
                    <a:pt x="37065" y="93821"/>
                  </a:lnTo>
                  <a:cubicBezTo>
                    <a:pt x="40838" y="90687"/>
                    <a:pt x="42739" y="85830"/>
                    <a:pt x="42102" y="80963"/>
                  </a:cubicBezTo>
                  <a:lnTo>
                    <a:pt x="42102" y="42863"/>
                  </a:lnTo>
                  <a:cubicBezTo>
                    <a:pt x="41408" y="29346"/>
                    <a:pt x="34575" y="16888"/>
                    <a:pt x="23569" y="9049"/>
                  </a:cubicBezTo>
                  <a:close/>
                </a:path>
              </a:pathLst>
            </a:custGeom>
            <a:solidFill>
              <a:srgbClr val="C9883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2" name="Google Shape;792;p18"/>
            <p:cNvSpPr/>
            <p:nvPr/>
          </p:nvSpPr>
          <p:spPr>
            <a:xfrm>
              <a:off x="3560165" y="2965989"/>
              <a:ext cx="34688" cy="94398"/>
            </a:xfrm>
            <a:custGeom>
              <a:avLst/>
              <a:gdLst/>
              <a:ahLst/>
              <a:cxnLst/>
              <a:rect l="l" t="t" r="r" b="b"/>
              <a:pathLst>
                <a:path w="34688" h="94398" extrusionOk="0">
                  <a:moveTo>
                    <a:pt x="16537" y="91535"/>
                  </a:moveTo>
                  <a:lnTo>
                    <a:pt x="0" y="82010"/>
                  </a:lnTo>
                  <a:lnTo>
                    <a:pt x="0" y="70199"/>
                  </a:lnTo>
                  <a:lnTo>
                    <a:pt x="16537" y="79724"/>
                  </a:lnTo>
                  <a:cubicBezTo>
                    <a:pt x="18913" y="81153"/>
                    <a:pt x="24520" y="84391"/>
                    <a:pt x="24520" y="74771"/>
                  </a:cubicBezTo>
                  <a:lnTo>
                    <a:pt x="24520" y="36671"/>
                  </a:lnTo>
                  <a:cubicBezTo>
                    <a:pt x="23874" y="30108"/>
                    <a:pt x="20405" y="24165"/>
                    <a:pt x="15016" y="20383"/>
                  </a:cubicBezTo>
                  <a:lnTo>
                    <a:pt x="0" y="11811"/>
                  </a:lnTo>
                  <a:lnTo>
                    <a:pt x="0" y="0"/>
                  </a:lnTo>
                  <a:lnTo>
                    <a:pt x="15681" y="9525"/>
                  </a:lnTo>
                  <a:cubicBezTo>
                    <a:pt x="26782" y="17173"/>
                    <a:pt x="33776" y="29489"/>
                    <a:pt x="34689" y="42958"/>
                  </a:cubicBezTo>
                  <a:lnTo>
                    <a:pt x="34689" y="81058"/>
                  </a:lnTo>
                  <a:cubicBezTo>
                    <a:pt x="34689" y="90678"/>
                    <a:pt x="29937" y="98965"/>
                    <a:pt x="16537" y="91535"/>
                  </a:cubicBezTo>
                  <a:close/>
                </a:path>
              </a:pathLst>
            </a:custGeom>
            <a:solidFill>
              <a:srgbClr val="E09C3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3" name="Google Shape;793;p18"/>
            <p:cNvSpPr/>
            <p:nvPr/>
          </p:nvSpPr>
          <p:spPr>
            <a:xfrm>
              <a:off x="5618400" y="4515040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1" y="218980"/>
                  </a:moveTo>
                  <a:cubicBezTo>
                    <a:pt x="756691" y="339919"/>
                    <a:pt x="587300" y="437960"/>
                    <a:pt x="378346" y="437960"/>
                  </a:cubicBezTo>
                  <a:cubicBezTo>
                    <a:pt x="169391" y="437960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1" y="98041"/>
                    <a:pt x="756691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4" name="Google Shape;794;p18"/>
            <p:cNvSpPr/>
            <p:nvPr/>
          </p:nvSpPr>
          <p:spPr>
            <a:xfrm>
              <a:off x="6158405" y="3069812"/>
              <a:ext cx="186021" cy="406050"/>
            </a:xfrm>
            <a:custGeom>
              <a:avLst/>
              <a:gdLst/>
              <a:ahLst/>
              <a:cxnLst/>
              <a:rect l="l" t="t" r="r" b="b"/>
              <a:pathLst>
                <a:path w="186021" h="406050" extrusionOk="0">
                  <a:moveTo>
                    <a:pt x="145028" y="0"/>
                  </a:moveTo>
                  <a:cubicBezTo>
                    <a:pt x="149304" y="38100"/>
                    <a:pt x="194352" y="200882"/>
                    <a:pt x="184659" y="256699"/>
                  </a:cubicBezTo>
                  <a:cubicBezTo>
                    <a:pt x="174965" y="312515"/>
                    <a:pt x="21288" y="406051"/>
                    <a:pt x="21288" y="406051"/>
                  </a:cubicBezTo>
                  <a:lnTo>
                    <a:pt x="0" y="310801"/>
                  </a:lnTo>
                  <a:lnTo>
                    <a:pt x="85534" y="227171"/>
                  </a:lnTo>
                  <a:lnTo>
                    <a:pt x="61965" y="68389"/>
                  </a:ln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5" name="Google Shape;795;p18"/>
            <p:cNvSpPr/>
            <p:nvPr/>
          </p:nvSpPr>
          <p:spPr>
            <a:xfrm>
              <a:off x="6184541" y="2902850"/>
              <a:ext cx="133813" cy="257894"/>
            </a:xfrm>
            <a:custGeom>
              <a:avLst/>
              <a:gdLst/>
              <a:ahLst/>
              <a:cxnLst/>
              <a:rect l="l" t="t" r="r" b="b"/>
              <a:pathLst>
                <a:path w="133813" h="257894" extrusionOk="0">
                  <a:moveTo>
                    <a:pt x="0" y="6275"/>
                  </a:moveTo>
                  <a:cubicBezTo>
                    <a:pt x="30935" y="-8136"/>
                    <a:pt x="67743" y="3008"/>
                    <a:pt x="85534" y="32183"/>
                  </a:cubicBezTo>
                  <a:cubicBezTo>
                    <a:pt x="108153" y="69712"/>
                    <a:pt x="131627" y="198490"/>
                    <a:pt x="133813" y="220492"/>
                  </a:cubicBezTo>
                  <a:cubicBezTo>
                    <a:pt x="133813" y="220492"/>
                    <a:pt x="102071" y="264403"/>
                    <a:pt x="54457" y="25706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6" name="Google Shape;796;p18"/>
            <p:cNvSpPr/>
            <p:nvPr/>
          </p:nvSpPr>
          <p:spPr>
            <a:xfrm>
              <a:off x="5735029" y="4688404"/>
              <a:ext cx="288490" cy="162715"/>
            </a:xfrm>
            <a:custGeom>
              <a:avLst/>
              <a:gdLst/>
              <a:ahLst/>
              <a:cxnLst/>
              <a:rect l="l" t="t" r="r" b="b"/>
              <a:pathLst>
                <a:path w="288490" h="162715" extrusionOk="0">
                  <a:moveTo>
                    <a:pt x="273882" y="39044"/>
                  </a:moveTo>
                  <a:cubicBezTo>
                    <a:pt x="240419" y="48340"/>
                    <a:pt x="204647" y="43997"/>
                    <a:pt x="174377" y="26947"/>
                  </a:cubicBezTo>
                  <a:cubicBezTo>
                    <a:pt x="150428" y="27709"/>
                    <a:pt x="20321" y="-28108"/>
                    <a:pt x="2644" y="18756"/>
                  </a:cubicBezTo>
                  <a:cubicBezTo>
                    <a:pt x="-12847" y="59808"/>
                    <a:pt x="43510" y="97813"/>
                    <a:pt x="73637" y="105147"/>
                  </a:cubicBezTo>
                  <a:cubicBezTo>
                    <a:pt x="139308" y="121054"/>
                    <a:pt x="187683" y="153915"/>
                    <a:pt x="214293" y="159440"/>
                  </a:cubicBezTo>
                  <a:cubicBezTo>
                    <a:pt x="233966" y="163631"/>
                    <a:pt x="259436" y="166393"/>
                    <a:pt x="275118" y="150867"/>
                  </a:cubicBezTo>
                  <a:cubicBezTo>
                    <a:pt x="293935" y="132293"/>
                    <a:pt x="292319" y="63523"/>
                    <a:pt x="273882" y="3904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7" name="Google Shape;797;p18"/>
            <p:cNvSpPr/>
            <p:nvPr/>
          </p:nvSpPr>
          <p:spPr>
            <a:xfrm>
              <a:off x="5735111" y="4715446"/>
              <a:ext cx="283683" cy="135768"/>
            </a:xfrm>
            <a:custGeom>
              <a:avLst/>
              <a:gdLst/>
              <a:ahLst/>
              <a:cxnLst/>
              <a:rect l="l" t="t" r="r" b="b"/>
              <a:pathLst>
                <a:path w="283683" h="135768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3" y="32861"/>
                    <a:pt x="471" y="0"/>
                  </a:cubicBezTo>
                  <a:cubicBezTo>
                    <a:pt x="-5422" y="38100"/>
                    <a:pt x="45424" y="71342"/>
                    <a:pt x="73555" y="78200"/>
                  </a:cubicBezTo>
                  <a:cubicBezTo>
                    <a:pt x="139226" y="94107"/>
                    <a:pt x="187600" y="126968"/>
                    <a:pt x="214211" y="132493"/>
                  </a:cubicBezTo>
                  <a:cubicBezTo>
                    <a:pt x="233884" y="136684"/>
                    <a:pt x="259354" y="139446"/>
                    <a:pt x="275035" y="123920"/>
                  </a:cubicBezTo>
                  <a:cubicBezTo>
                    <a:pt x="279074" y="119415"/>
                    <a:pt x="282040" y="114033"/>
                    <a:pt x="283684" y="108204"/>
                  </a:cubicBezTo>
                  <a:cubicBezTo>
                    <a:pt x="263859" y="123254"/>
                    <a:pt x="238094" y="128026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8" name="Google Shape;798;p18"/>
            <p:cNvSpPr/>
            <p:nvPr/>
          </p:nvSpPr>
          <p:spPr>
            <a:xfrm>
              <a:off x="5946488" y="4593442"/>
              <a:ext cx="288134" cy="162731"/>
            </a:xfrm>
            <a:custGeom>
              <a:avLst/>
              <a:gdLst/>
              <a:ahLst/>
              <a:cxnLst/>
              <a:rect l="l" t="t" r="r" b="b"/>
              <a:pathLst>
                <a:path w="288134" h="162731" extrusionOk="0">
                  <a:moveTo>
                    <a:pt x="273882" y="39041"/>
                  </a:moveTo>
                  <a:cubicBezTo>
                    <a:pt x="240429" y="48319"/>
                    <a:pt x="204675" y="44004"/>
                    <a:pt x="174377" y="27040"/>
                  </a:cubicBezTo>
                  <a:cubicBezTo>
                    <a:pt x="150428" y="27707"/>
                    <a:pt x="20321" y="-28110"/>
                    <a:pt x="2644" y="18753"/>
                  </a:cubicBezTo>
                  <a:cubicBezTo>
                    <a:pt x="-12847" y="59806"/>
                    <a:pt x="43510" y="97810"/>
                    <a:pt x="73637" y="105145"/>
                  </a:cubicBezTo>
                  <a:cubicBezTo>
                    <a:pt x="139308" y="121051"/>
                    <a:pt x="187683" y="153913"/>
                    <a:pt x="214293" y="159533"/>
                  </a:cubicBezTo>
                  <a:cubicBezTo>
                    <a:pt x="234061" y="163628"/>
                    <a:pt x="259436" y="166391"/>
                    <a:pt x="275118" y="150865"/>
                  </a:cubicBezTo>
                  <a:cubicBezTo>
                    <a:pt x="293460" y="132291"/>
                    <a:pt x="291844" y="63521"/>
                    <a:pt x="273882" y="390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9" name="Google Shape;799;p18"/>
            <p:cNvSpPr/>
            <p:nvPr/>
          </p:nvSpPr>
          <p:spPr>
            <a:xfrm>
              <a:off x="5946095" y="4620482"/>
              <a:ext cx="283683" cy="135691"/>
            </a:xfrm>
            <a:custGeom>
              <a:avLst/>
              <a:gdLst/>
              <a:ahLst/>
              <a:cxnLst/>
              <a:rect l="l" t="t" r="r" b="b"/>
              <a:pathLst>
                <a:path w="283683" h="135691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2" y="32956"/>
                    <a:pt x="471" y="0"/>
                  </a:cubicBezTo>
                  <a:cubicBezTo>
                    <a:pt x="-5422" y="38100"/>
                    <a:pt x="45424" y="71247"/>
                    <a:pt x="73555" y="78105"/>
                  </a:cubicBezTo>
                  <a:cubicBezTo>
                    <a:pt x="139226" y="94012"/>
                    <a:pt x="187600" y="126873"/>
                    <a:pt x="214211" y="132493"/>
                  </a:cubicBezTo>
                  <a:cubicBezTo>
                    <a:pt x="233979" y="136588"/>
                    <a:pt x="259354" y="139351"/>
                    <a:pt x="275035" y="123825"/>
                  </a:cubicBezTo>
                  <a:cubicBezTo>
                    <a:pt x="279074" y="119320"/>
                    <a:pt x="282039" y="113938"/>
                    <a:pt x="283683" y="108109"/>
                  </a:cubicBezTo>
                  <a:cubicBezTo>
                    <a:pt x="263868" y="123187"/>
                    <a:pt x="238113" y="127997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0" name="Google Shape;800;p18"/>
            <p:cNvSpPr/>
            <p:nvPr/>
          </p:nvSpPr>
          <p:spPr>
            <a:xfrm>
              <a:off x="5812467" y="3540156"/>
              <a:ext cx="422006" cy="1193603"/>
            </a:xfrm>
            <a:custGeom>
              <a:avLst/>
              <a:gdLst/>
              <a:ahLst/>
              <a:cxnLst/>
              <a:rect l="l" t="t" r="r" b="b"/>
              <a:pathLst>
                <a:path w="422006" h="1193603" extrusionOk="0">
                  <a:moveTo>
                    <a:pt x="409993" y="738092"/>
                  </a:moveTo>
                  <a:cubicBezTo>
                    <a:pt x="404434" y="689638"/>
                    <a:pt x="394379" y="641804"/>
                    <a:pt x="379961" y="595217"/>
                  </a:cubicBezTo>
                  <a:cubicBezTo>
                    <a:pt x="379961" y="595217"/>
                    <a:pt x="388990" y="471964"/>
                    <a:pt x="393457" y="355092"/>
                  </a:cubicBezTo>
                  <a:cubicBezTo>
                    <a:pt x="398589" y="222504"/>
                    <a:pt x="444397" y="105823"/>
                    <a:pt x="408188" y="0"/>
                  </a:cubicBezTo>
                  <a:lnTo>
                    <a:pt x="0" y="90964"/>
                  </a:lnTo>
                  <a:cubicBezTo>
                    <a:pt x="0" y="90964"/>
                    <a:pt x="24710" y="619601"/>
                    <a:pt x="30222" y="683609"/>
                  </a:cubicBezTo>
                  <a:cubicBezTo>
                    <a:pt x="33216" y="733349"/>
                    <a:pt x="39308" y="782841"/>
                    <a:pt x="48469" y="831818"/>
                  </a:cubicBezTo>
                  <a:cubicBezTo>
                    <a:pt x="67477" y="934402"/>
                    <a:pt x="97414" y="1178528"/>
                    <a:pt x="97414" y="1178528"/>
                  </a:cubicBezTo>
                  <a:cubicBezTo>
                    <a:pt x="140561" y="1203674"/>
                    <a:pt x="197204" y="1189768"/>
                    <a:pt x="197204" y="1189768"/>
                  </a:cubicBezTo>
                  <a:cubicBezTo>
                    <a:pt x="197204" y="1189768"/>
                    <a:pt x="194163" y="881063"/>
                    <a:pt x="191311" y="807148"/>
                  </a:cubicBezTo>
                  <a:cubicBezTo>
                    <a:pt x="187985" y="716851"/>
                    <a:pt x="185229" y="723709"/>
                    <a:pt x="185229" y="723709"/>
                  </a:cubicBezTo>
                  <a:lnTo>
                    <a:pt x="198819" y="499110"/>
                  </a:lnTo>
                  <a:lnTo>
                    <a:pt x="207658" y="387286"/>
                  </a:lnTo>
                  <a:cubicBezTo>
                    <a:pt x="207658" y="387286"/>
                    <a:pt x="218967" y="469392"/>
                    <a:pt x="226665" y="542734"/>
                  </a:cubicBezTo>
                  <a:cubicBezTo>
                    <a:pt x="233033" y="606647"/>
                    <a:pt x="248429" y="664464"/>
                    <a:pt x="265631" y="783526"/>
                  </a:cubicBezTo>
                  <a:cubicBezTo>
                    <a:pt x="280552" y="886777"/>
                    <a:pt x="304787" y="1094232"/>
                    <a:pt x="304787" y="1094232"/>
                  </a:cubicBezTo>
                  <a:cubicBezTo>
                    <a:pt x="347934" y="1119473"/>
                    <a:pt x="406572" y="1098518"/>
                    <a:pt x="406572" y="1098518"/>
                  </a:cubicBezTo>
                  <a:cubicBezTo>
                    <a:pt x="406572" y="1098518"/>
                    <a:pt x="421683" y="827627"/>
                    <a:pt x="409993" y="7380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1" name="Google Shape;801;p18"/>
            <p:cNvSpPr/>
            <p:nvPr/>
          </p:nvSpPr>
          <p:spPr>
            <a:xfrm>
              <a:off x="5874419" y="2560474"/>
              <a:ext cx="305952" cy="491697"/>
            </a:xfrm>
            <a:custGeom>
              <a:avLst/>
              <a:gdLst/>
              <a:ahLst/>
              <a:cxnLst/>
              <a:rect l="l" t="t" r="r" b="b"/>
              <a:pathLst>
                <a:path w="305952" h="491697" extrusionOk="0">
                  <a:moveTo>
                    <a:pt x="288928" y="350842"/>
                  </a:moveTo>
                  <a:cubicBezTo>
                    <a:pt x="257851" y="352366"/>
                    <a:pt x="234756" y="360367"/>
                    <a:pt x="230860" y="350842"/>
                  </a:cubicBezTo>
                  <a:cubicBezTo>
                    <a:pt x="227496" y="334783"/>
                    <a:pt x="225120" y="318523"/>
                    <a:pt x="223732" y="302169"/>
                  </a:cubicBezTo>
                  <a:cubicBezTo>
                    <a:pt x="227343" y="293120"/>
                    <a:pt x="230385" y="283119"/>
                    <a:pt x="230385" y="283119"/>
                  </a:cubicBezTo>
                  <a:cubicBezTo>
                    <a:pt x="269445" y="259021"/>
                    <a:pt x="281800" y="216444"/>
                    <a:pt x="286932" y="167486"/>
                  </a:cubicBezTo>
                  <a:cubicBezTo>
                    <a:pt x="295676" y="83285"/>
                    <a:pt x="250248" y="9656"/>
                    <a:pt x="166329" y="798"/>
                  </a:cubicBezTo>
                  <a:cubicBezTo>
                    <a:pt x="87353" y="-7393"/>
                    <a:pt x="29285" y="48423"/>
                    <a:pt x="13793" y="124623"/>
                  </a:cubicBezTo>
                  <a:cubicBezTo>
                    <a:pt x="5430" y="162723"/>
                    <a:pt x="-11201" y="233589"/>
                    <a:pt x="11323" y="296073"/>
                  </a:cubicBezTo>
                  <a:cubicBezTo>
                    <a:pt x="23867" y="330744"/>
                    <a:pt x="39834" y="358271"/>
                    <a:pt x="56180" y="363605"/>
                  </a:cubicBezTo>
                  <a:cubicBezTo>
                    <a:pt x="71833" y="363205"/>
                    <a:pt x="87448" y="361834"/>
                    <a:pt x="102939" y="359510"/>
                  </a:cubicBezTo>
                  <a:lnTo>
                    <a:pt x="102939" y="359510"/>
                  </a:lnTo>
                  <a:cubicBezTo>
                    <a:pt x="102939" y="359510"/>
                    <a:pt x="107121" y="382941"/>
                    <a:pt x="110067" y="397610"/>
                  </a:cubicBezTo>
                  <a:cubicBezTo>
                    <a:pt x="113013" y="412278"/>
                    <a:pt x="111777" y="420565"/>
                    <a:pt x="82031" y="438948"/>
                  </a:cubicBezTo>
                  <a:cubicBezTo>
                    <a:pt x="52284" y="457331"/>
                    <a:pt x="127079" y="495241"/>
                    <a:pt x="176023" y="491431"/>
                  </a:cubicBezTo>
                  <a:cubicBezTo>
                    <a:pt x="224968" y="487621"/>
                    <a:pt x="279424" y="458951"/>
                    <a:pt x="294440" y="426851"/>
                  </a:cubicBezTo>
                  <a:cubicBezTo>
                    <a:pt x="311262" y="391514"/>
                    <a:pt x="309837" y="349794"/>
                    <a:pt x="288928" y="3508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2" name="Google Shape;802;p18"/>
            <p:cNvSpPr/>
            <p:nvPr/>
          </p:nvSpPr>
          <p:spPr>
            <a:xfrm>
              <a:off x="5809360" y="2908700"/>
              <a:ext cx="471048" cy="781597"/>
            </a:xfrm>
            <a:custGeom>
              <a:avLst/>
              <a:gdLst/>
              <a:ahLst/>
              <a:cxnLst/>
              <a:rect l="l" t="t" r="r" b="b"/>
              <a:pathLst>
                <a:path w="471048" h="781597" extrusionOk="0">
                  <a:moveTo>
                    <a:pt x="308559" y="7283"/>
                  </a:moveTo>
                  <a:cubicBezTo>
                    <a:pt x="317113" y="28715"/>
                    <a:pt x="295254" y="54908"/>
                    <a:pt x="236901" y="73482"/>
                  </a:cubicBezTo>
                  <a:cubicBezTo>
                    <a:pt x="178547" y="92056"/>
                    <a:pt x="173225" y="68243"/>
                    <a:pt x="173225" y="68243"/>
                  </a:cubicBezTo>
                  <a:cubicBezTo>
                    <a:pt x="173225" y="68243"/>
                    <a:pt x="87691" y="107296"/>
                    <a:pt x="59750" y="126822"/>
                  </a:cubicBezTo>
                  <a:cubicBezTo>
                    <a:pt x="24776" y="151396"/>
                    <a:pt x="9190" y="222072"/>
                    <a:pt x="4438" y="342373"/>
                  </a:cubicBezTo>
                  <a:cubicBezTo>
                    <a:pt x="-979" y="481152"/>
                    <a:pt x="-1454" y="686987"/>
                    <a:pt x="3107" y="722516"/>
                  </a:cubicBezTo>
                  <a:cubicBezTo>
                    <a:pt x="3107" y="722516"/>
                    <a:pt x="68589" y="787952"/>
                    <a:pt x="152412" y="781094"/>
                  </a:cubicBezTo>
                  <a:cubicBezTo>
                    <a:pt x="236235" y="774236"/>
                    <a:pt x="377272" y="699846"/>
                    <a:pt x="411485" y="642410"/>
                  </a:cubicBezTo>
                  <a:cubicBezTo>
                    <a:pt x="410535" y="520776"/>
                    <a:pt x="396279" y="500964"/>
                    <a:pt x="415952" y="430860"/>
                  </a:cubicBezTo>
                  <a:cubicBezTo>
                    <a:pt x="461000" y="270364"/>
                    <a:pt x="484664" y="204641"/>
                    <a:pt x="462806" y="97961"/>
                  </a:cubicBezTo>
                  <a:cubicBezTo>
                    <a:pt x="444748" y="10045"/>
                    <a:pt x="419469" y="-813"/>
                    <a:pt x="384875" y="44"/>
                  </a:cubicBezTo>
                  <a:cubicBezTo>
                    <a:pt x="359329" y="1092"/>
                    <a:pt x="333849" y="3511"/>
                    <a:pt x="308559" y="728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3" name="Google Shape;803;p18"/>
            <p:cNvSpPr/>
            <p:nvPr/>
          </p:nvSpPr>
          <p:spPr>
            <a:xfrm>
              <a:off x="5348856" y="3006224"/>
              <a:ext cx="597933" cy="466333"/>
            </a:xfrm>
            <a:custGeom>
              <a:avLst/>
              <a:gdLst/>
              <a:ahLst/>
              <a:cxnLst/>
              <a:rect l="l" t="t" r="r" b="b"/>
              <a:pathLst>
                <a:path w="597933" h="466333" extrusionOk="0">
                  <a:moveTo>
                    <a:pt x="333219" y="359529"/>
                  </a:moveTo>
                  <a:cubicBezTo>
                    <a:pt x="402027" y="376960"/>
                    <a:pt x="418183" y="333431"/>
                    <a:pt x="427212" y="297522"/>
                  </a:cubicBezTo>
                  <a:cubicBezTo>
                    <a:pt x="449070" y="210368"/>
                    <a:pt x="460855" y="131691"/>
                    <a:pt x="477202" y="82161"/>
                  </a:cubicBezTo>
                  <a:cubicBezTo>
                    <a:pt x="496209" y="23868"/>
                    <a:pt x="516547" y="14629"/>
                    <a:pt x="544773" y="3199"/>
                  </a:cubicBezTo>
                  <a:cubicBezTo>
                    <a:pt x="578037" y="-10136"/>
                    <a:pt x="606548" y="17963"/>
                    <a:pt x="595524" y="92258"/>
                  </a:cubicBezTo>
                  <a:cubicBezTo>
                    <a:pt x="582408" y="180078"/>
                    <a:pt x="565302" y="241705"/>
                    <a:pt x="532513" y="345623"/>
                  </a:cubicBezTo>
                  <a:cubicBezTo>
                    <a:pt x="523960" y="372769"/>
                    <a:pt x="504763" y="420966"/>
                    <a:pt x="476061" y="444302"/>
                  </a:cubicBezTo>
                  <a:cubicBezTo>
                    <a:pt x="440517" y="472877"/>
                    <a:pt x="387106" y="471829"/>
                    <a:pt x="306228" y="451636"/>
                  </a:cubicBezTo>
                  <a:cubicBezTo>
                    <a:pt x="271730" y="443064"/>
                    <a:pt x="233905" y="422394"/>
                    <a:pt x="168708" y="391915"/>
                  </a:cubicBezTo>
                  <a:cubicBezTo>
                    <a:pt x="151222" y="383723"/>
                    <a:pt x="137536" y="378294"/>
                    <a:pt x="103988" y="362577"/>
                  </a:cubicBezTo>
                  <a:cubicBezTo>
                    <a:pt x="70439" y="346861"/>
                    <a:pt x="35370" y="320667"/>
                    <a:pt x="17789" y="295141"/>
                  </a:cubicBezTo>
                  <a:cubicBezTo>
                    <a:pt x="207" y="269614"/>
                    <a:pt x="-2169" y="257041"/>
                    <a:pt x="1442" y="251707"/>
                  </a:cubicBezTo>
                  <a:cubicBezTo>
                    <a:pt x="5909" y="244372"/>
                    <a:pt x="13892" y="245991"/>
                    <a:pt x="23301" y="256755"/>
                  </a:cubicBezTo>
                  <a:cubicBezTo>
                    <a:pt x="36872" y="274966"/>
                    <a:pt x="53646" y="290521"/>
                    <a:pt x="72815" y="302665"/>
                  </a:cubicBezTo>
                  <a:cubicBezTo>
                    <a:pt x="72815" y="302665"/>
                    <a:pt x="51052" y="280186"/>
                    <a:pt x="39267" y="265613"/>
                  </a:cubicBezTo>
                  <a:cubicBezTo>
                    <a:pt x="28727" y="252611"/>
                    <a:pt x="19974" y="238267"/>
                    <a:pt x="13227" y="222941"/>
                  </a:cubicBezTo>
                  <a:cubicBezTo>
                    <a:pt x="7049" y="208082"/>
                    <a:pt x="19879" y="187889"/>
                    <a:pt x="29573" y="198462"/>
                  </a:cubicBezTo>
                  <a:cubicBezTo>
                    <a:pt x="39267" y="209034"/>
                    <a:pt x="44019" y="219893"/>
                    <a:pt x="61791" y="241229"/>
                  </a:cubicBezTo>
                  <a:cubicBezTo>
                    <a:pt x="71124" y="252649"/>
                    <a:pt x="81816" y="262889"/>
                    <a:pt x="93629" y="271709"/>
                  </a:cubicBezTo>
                  <a:cubicBezTo>
                    <a:pt x="82595" y="256641"/>
                    <a:pt x="72777" y="240714"/>
                    <a:pt x="64262" y="224084"/>
                  </a:cubicBezTo>
                  <a:cubicBezTo>
                    <a:pt x="56649" y="211158"/>
                    <a:pt x="52924" y="196309"/>
                    <a:pt x="53523" y="181317"/>
                  </a:cubicBezTo>
                  <a:cubicBezTo>
                    <a:pt x="53998" y="173506"/>
                    <a:pt x="65022" y="164267"/>
                    <a:pt x="75286" y="179031"/>
                  </a:cubicBezTo>
                  <a:cubicBezTo>
                    <a:pt x="84790" y="192270"/>
                    <a:pt x="90682" y="213035"/>
                    <a:pt x="112256" y="235609"/>
                  </a:cubicBezTo>
                  <a:cubicBezTo>
                    <a:pt x="127937" y="251897"/>
                    <a:pt x="141338" y="261327"/>
                    <a:pt x="141718" y="256755"/>
                  </a:cubicBezTo>
                  <a:cubicBezTo>
                    <a:pt x="142098" y="252183"/>
                    <a:pt x="132214" y="243324"/>
                    <a:pt x="126607" y="224274"/>
                  </a:cubicBezTo>
                  <a:cubicBezTo>
                    <a:pt x="121000" y="205224"/>
                    <a:pt x="126607" y="185127"/>
                    <a:pt x="137156" y="182936"/>
                  </a:cubicBezTo>
                  <a:cubicBezTo>
                    <a:pt x="147705" y="180745"/>
                    <a:pt x="145614" y="181317"/>
                    <a:pt x="153978" y="199128"/>
                  </a:cubicBezTo>
                  <a:cubicBezTo>
                    <a:pt x="162341" y="216940"/>
                    <a:pt x="175361" y="230085"/>
                    <a:pt x="185245" y="256278"/>
                  </a:cubicBezTo>
                  <a:cubicBezTo>
                    <a:pt x="190634" y="274624"/>
                    <a:pt x="200423" y="291369"/>
                    <a:pt x="213757" y="305047"/>
                  </a:cubicBezTo>
                  <a:cubicBezTo>
                    <a:pt x="230483" y="323144"/>
                    <a:pt x="267833" y="343051"/>
                    <a:pt x="333219" y="359529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4" name="Google Shape;804;p18"/>
            <p:cNvSpPr/>
            <p:nvPr/>
          </p:nvSpPr>
          <p:spPr>
            <a:xfrm>
              <a:off x="5786047" y="2996305"/>
              <a:ext cx="182011" cy="266828"/>
            </a:xfrm>
            <a:custGeom>
              <a:avLst/>
              <a:gdLst/>
              <a:ahLst/>
              <a:cxnLst/>
              <a:rect l="l" t="t" r="r" b="b"/>
              <a:pathLst>
                <a:path w="182011" h="266828" extrusionOk="0">
                  <a:moveTo>
                    <a:pt x="133053" y="1213"/>
                  </a:moveTo>
                  <a:cubicBezTo>
                    <a:pt x="87150" y="-5550"/>
                    <a:pt x="54742" y="15119"/>
                    <a:pt x="34404" y="84937"/>
                  </a:cubicBezTo>
                  <a:cubicBezTo>
                    <a:pt x="14066" y="154755"/>
                    <a:pt x="0" y="211905"/>
                    <a:pt x="0" y="211905"/>
                  </a:cubicBezTo>
                  <a:cubicBezTo>
                    <a:pt x="18143" y="238194"/>
                    <a:pt x="45666" y="256502"/>
                    <a:pt x="76886" y="263055"/>
                  </a:cubicBezTo>
                  <a:cubicBezTo>
                    <a:pt x="131818" y="276390"/>
                    <a:pt x="151586" y="250101"/>
                    <a:pt x="151586" y="250101"/>
                  </a:cubicBezTo>
                  <a:cubicBezTo>
                    <a:pt x="151586" y="250101"/>
                    <a:pt x="166886" y="177044"/>
                    <a:pt x="176390" y="127323"/>
                  </a:cubicBezTo>
                  <a:cubicBezTo>
                    <a:pt x="185894" y="77603"/>
                    <a:pt x="189886" y="9594"/>
                    <a:pt x="133053" y="12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5" name="Google Shape;805;p18"/>
            <p:cNvSpPr/>
            <p:nvPr/>
          </p:nvSpPr>
          <p:spPr>
            <a:xfrm>
              <a:off x="5873666" y="2538911"/>
              <a:ext cx="296973" cy="328330"/>
            </a:xfrm>
            <a:custGeom>
              <a:avLst/>
              <a:gdLst/>
              <a:ahLst/>
              <a:cxnLst/>
              <a:rect l="l" t="t" r="r" b="b"/>
              <a:pathLst>
                <a:path w="296973" h="328330" extrusionOk="0">
                  <a:moveTo>
                    <a:pt x="16733" y="135613"/>
                  </a:moveTo>
                  <a:cubicBezTo>
                    <a:pt x="16733" y="135613"/>
                    <a:pt x="-55876" y="25123"/>
                    <a:pt x="101411" y="2263"/>
                  </a:cubicBezTo>
                  <a:cubicBezTo>
                    <a:pt x="214791" y="-13930"/>
                    <a:pt x="287686" y="59413"/>
                    <a:pt x="296049" y="138280"/>
                  </a:cubicBezTo>
                  <a:cubicBezTo>
                    <a:pt x="304127" y="214003"/>
                    <a:pt x="257558" y="292585"/>
                    <a:pt x="224010" y="323827"/>
                  </a:cubicBezTo>
                  <a:cubicBezTo>
                    <a:pt x="207664" y="329637"/>
                    <a:pt x="172309" y="333352"/>
                    <a:pt x="126026" y="311920"/>
                  </a:cubicBezTo>
                  <a:cubicBezTo>
                    <a:pt x="124144" y="291308"/>
                    <a:pt x="123413" y="270611"/>
                    <a:pt x="123840" y="249913"/>
                  </a:cubicBezTo>
                  <a:cubicBezTo>
                    <a:pt x="123840" y="249913"/>
                    <a:pt x="179152" y="133612"/>
                    <a:pt x="16733" y="13561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6" name="Google Shape;806;p18"/>
            <p:cNvSpPr/>
            <p:nvPr/>
          </p:nvSpPr>
          <p:spPr>
            <a:xfrm>
              <a:off x="4255557" y="1955958"/>
              <a:ext cx="334153" cy="334898"/>
            </a:xfrm>
            <a:custGeom>
              <a:avLst/>
              <a:gdLst/>
              <a:ahLst/>
              <a:cxnLst/>
              <a:rect l="l" t="t" r="r" b="b"/>
              <a:pathLst>
                <a:path w="334153" h="334898" extrusionOk="0">
                  <a:moveTo>
                    <a:pt x="334153" y="167449"/>
                  </a:moveTo>
                  <a:cubicBezTo>
                    <a:pt x="334153" y="259929"/>
                    <a:pt x="259351" y="334899"/>
                    <a:pt x="167077" y="334899"/>
                  </a:cubicBezTo>
                  <a:cubicBezTo>
                    <a:pt x="74803" y="334899"/>
                    <a:pt x="0" y="259929"/>
                    <a:pt x="0" y="167449"/>
                  </a:cubicBezTo>
                  <a:cubicBezTo>
                    <a:pt x="0" y="74970"/>
                    <a:pt x="74803" y="0"/>
                    <a:pt x="167077" y="0"/>
                  </a:cubicBezTo>
                  <a:cubicBezTo>
                    <a:pt x="259351" y="0"/>
                    <a:pt x="334153" y="74970"/>
                    <a:pt x="334153" y="167449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7" name="Google Shape;807;p18"/>
            <p:cNvSpPr/>
            <p:nvPr/>
          </p:nvSpPr>
          <p:spPr>
            <a:xfrm>
              <a:off x="4197204" y="1948719"/>
              <a:ext cx="450859" cy="225075"/>
            </a:xfrm>
            <a:custGeom>
              <a:avLst/>
              <a:gdLst/>
              <a:ahLst/>
              <a:cxnLst/>
              <a:rect l="l" t="t" r="r" b="b"/>
              <a:pathLst>
                <a:path w="450859" h="225075" extrusionOk="0">
                  <a:moveTo>
                    <a:pt x="225430" y="225076"/>
                  </a:moveTo>
                  <a:cubicBezTo>
                    <a:pt x="162040" y="225076"/>
                    <a:pt x="100645" y="210598"/>
                    <a:pt x="57023" y="185357"/>
                  </a:cubicBezTo>
                  <a:cubicBezTo>
                    <a:pt x="20623" y="164306"/>
                    <a:pt x="0" y="137732"/>
                    <a:pt x="0" y="112586"/>
                  </a:cubicBezTo>
                  <a:cubicBezTo>
                    <a:pt x="0" y="87440"/>
                    <a:pt x="20908" y="60865"/>
                    <a:pt x="57023" y="39719"/>
                  </a:cubicBezTo>
                  <a:cubicBezTo>
                    <a:pt x="100645" y="14478"/>
                    <a:pt x="161564" y="0"/>
                    <a:pt x="225430" y="0"/>
                  </a:cubicBezTo>
                  <a:cubicBezTo>
                    <a:pt x="289295" y="0"/>
                    <a:pt x="350120" y="14478"/>
                    <a:pt x="393837" y="39719"/>
                  </a:cubicBezTo>
                  <a:cubicBezTo>
                    <a:pt x="430237" y="60865"/>
                    <a:pt x="450860" y="87344"/>
                    <a:pt x="450860" y="112586"/>
                  </a:cubicBezTo>
                  <a:cubicBezTo>
                    <a:pt x="450860" y="137827"/>
                    <a:pt x="430046" y="164306"/>
                    <a:pt x="393837" y="185357"/>
                  </a:cubicBezTo>
                  <a:cubicBezTo>
                    <a:pt x="350500" y="210598"/>
                    <a:pt x="288725" y="225076"/>
                    <a:pt x="225430" y="225076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8" name="Google Shape;808;p18"/>
            <p:cNvSpPr/>
            <p:nvPr/>
          </p:nvSpPr>
          <p:spPr>
            <a:xfrm>
              <a:off x="4129822" y="1856041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884"/>
                    <a:pt x="0" y="178499"/>
                    <a:pt x="0" y="145828"/>
                  </a:cubicBezTo>
                  <a:cubicBezTo>
                    <a:pt x="0" y="113157"/>
                    <a:pt x="26991" y="79153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772"/>
                    <a:pt x="585718" y="113157"/>
                    <a:pt x="585718" y="145828"/>
                  </a:cubicBezTo>
                  <a:cubicBezTo>
                    <a:pt x="585718" y="178499"/>
                    <a:pt x="558633" y="212503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9" name="Google Shape;809;p18"/>
            <p:cNvSpPr/>
            <p:nvPr/>
          </p:nvSpPr>
          <p:spPr>
            <a:xfrm>
              <a:off x="4129822" y="1818703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979"/>
                    <a:pt x="0" y="178498"/>
                    <a:pt x="0" y="145923"/>
                  </a:cubicBezTo>
                  <a:cubicBezTo>
                    <a:pt x="0" y="113347"/>
                    <a:pt x="26991" y="79248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867"/>
                    <a:pt x="585718" y="113252"/>
                    <a:pt x="585718" y="145923"/>
                  </a:cubicBezTo>
                  <a:cubicBezTo>
                    <a:pt x="585718" y="178594"/>
                    <a:pt x="558633" y="212598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0" name="Google Shape;810;p18"/>
            <p:cNvSpPr/>
            <p:nvPr/>
          </p:nvSpPr>
          <p:spPr>
            <a:xfrm>
              <a:off x="4066052" y="1720024"/>
              <a:ext cx="713163" cy="355663"/>
            </a:xfrm>
            <a:custGeom>
              <a:avLst/>
              <a:gdLst/>
              <a:ahLst/>
              <a:cxnLst/>
              <a:rect l="l" t="t" r="r" b="b"/>
              <a:pathLst>
                <a:path w="713163" h="355663" extrusionOk="0">
                  <a:moveTo>
                    <a:pt x="356582" y="355663"/>
                  </a:moveTo>
                  <a:cubicBezTo>
                    <a:pt x="256412" y="355663"/>
                    <a:pt x="159474" y="332804"/>
                    <a:pt x="90476" y="292894"/>
                  </a:cubicBezTo>
                  <a:cubicBezTo>
                    <a:pt x="32978" y="259556"/>
                    <a:pt x="0" y="217646"/>
                    <a:pt x="0" y="177832"/>
                  </a:cubicBezTo>
                  <a:cubicBezTo>
                    <a:pt x="0" y="138017"/>
                    <a:pt x="32978" y="96107"/>
                    <a:pt x="90476" y="62865"/>
                  </a:cubicBezTo>
                  <a:cubicBezTo>
                    <a:pt x="159474" y="22955"/>
                    <a:pt x="256412" y="0"/>
                    <a:pt x="356582" y="0"/>
                  </a:cubicBezTo>
                  <a:cubicBezTo>
                    <a:pt x="456752" y="0"/>
                    <a:pt x="553596" y="22955"/>
                    <a:pt x="622688" y="62865"/>
                  </a:cubicBezTo>
                  <a:cubicBezTo>
                    <a:pt x="680186" y="96107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894"/>
                  </a:cubicBezTo>
                  <a:cubicBezTo>
                    <a:pt x="553690" y="332804"/>
                    <a:pt x="456657" y="355663"/>
                    <a:pt x="356582" y="355663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1" name="Google Shape;811;p18"/>
            <p:cNvSpPr/>
            <p:nvPr/>
          </p:nvSpPr>
          <p:spPr>
            <a:xfrm>
              <a:off x="4066052" y="1674590"/>
              <a:ext cx="713163" cy="355568"/>
            </a:xfrm>
            <a:custGeom>
              <a:avLst/>
              <a:gdLst/>
              <a:ahLst/>
              <a:cxnLst/>
              <a:rect l="l" t="t" r="r" b="b"/>
              <a:pathLst>
                <a:path w="713163" h="355568" extrusionOk="0">
                  <a:moveTo>
                    <a:pt x="356582" y="355568"/>
                  </a:moveTo>
                  <a:cubicBezTo>
                    <a:pt x="256412" y="355568"/>
                    <a:pt x="159474" y="332708"/>
                    <a:pt x="90476" y="292799"/>
                  </a:cubicBezTo>
                  <a:cubicBezTo>
                    <a:pt x="32978" y="259556"/>
                    <a:pt x="0" y="217551"/>
                    <a:pt x="0" y="177737"/>
                  </a:cubicBezTo>
                  <a:cubicBezTo>
                    <a:pt x="0" y="137922"/>
                    <a:pt x="32978" y="96012"/>
                    <a:pt x="90476" y="62770"/>
                  </a:cubicBezTo>
                  <a:cubicBezTo>
                    <a:pt x="159474" y="22860"/>
                    <a:pt x="256412" y="0"/>
                    <a:pt x="356582" y="0"/>
                  </a:cubicBezTo>
                  <a:cubicBezTo>
                    <a:pt x="456752" y="0"/>
                    <a:pt x="553596" y="22860"/>
                    <a:pt x="622688" y="62770"/>
                  </a:cubicBezTo>
                  <a:cubicBezTo>
                    <a:pt x="680186" y="96012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799"/>
                  </a:cubicBezTo>
                  <a:cubicBezTo>
                    <a:pt x="553690" y="332708"/>
                    <a:pt x="456657" y="355568"/>
                    <a:pt x="356582" y="355568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2" name="Google Shape;812;p18"/>
            <p:cNvSpPr/>
            <p:nvPr/>
          </p:nvSpPr>
          <p:spPr>
            <a:xfrm>
              <a:off x="4013211" y="1574958"/>
              <a:ext cx="818751" cy="408241"/>
            </a:xfrm>
            <a:custGeom>
              <a:avLst/>
              <a:gdLst/>
              <a:ahLst/>
              <a:cxnLst/>
              <a:rect l="l" t="t" r="r" b="b"/>
              <a:pathLst>
                <a:path w="818751" h="408241" extrusionOk="0">
                  <a:moveTo>
                    <a:pt x="409423" y="408242"/>
                  </a:moveTo>
                  <a:cubicBezTo>
                    <a:pt x="294427" y="408242"/>
                    <a:pt x="183138" y="382048"/>
                    <a:pt x="103876" y="336137"/>
                  </a:cubicBezTo>
                  <a:cubicBezTo>
                    <a:pt x="37825" y="298037"/>
                    <a:pt x="0" y="249841"/>
                    <a:pt x="0" y="204121"/>
                  </a:cubicBezTo>
                  <a:cubicBezTo>
                    <a:pt x="0" y="158401"/>
                    <a:pt x="38015" y="110299"/>
                    <a:pt x="103876" y="72009"/>
                  </a:cubicBezTo>
                  <a:cubicBezTo>
                    <a:pt x="183043" y="26194"/>
                    <a:pt x="294427" y="0"/>
                    <a:pt x="409328" y="0"/>
                  </a:cubicBezTo>
                  <a:cubicBezTo>
                    <a:pt x="524229" y="0"/>
                    <a:pt x="635708" y="26194"/>
                    <a:pt x="714875" y="72104"/>
                  </a:cubicBezTo>
                  <a:cubicBezTo>
                    <a:pt x="780926" y="110204"/>
                    <a:pt x="818751" y="158401"/>
                    <a:pt x="818751" y="204121"/>
                  </a:cubicBezTo>
                  <a:cubicBezTo>
                    <a:pt x="818751" y="249841"/>
                    <a:pt x="780736" y="297942"/>
                    <a:pt x="714875" y="336137"/>
                  </a:cubicBezTo>
                  <a:cubicBezTo>
                    <a:pt x="635708" y="382048"/>
                    <a:pt x="524324" y="408242"/>
                    <a:pt x="409423" y="408242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3" name="Google Shape;813;p18"/>
            <p:cNvSpPr/>
            <p:nvPr/>
          </p:nvSpPr>
          <p:spPr>
            <a:xfrm>
              <a:off x="4013211" y="1522666"/>
              <a:ext cx="818751" cy="408336"/>
            </a:xfrm>
            <a:custGeom>
              <a:avLst/>
              <a:gdLst/>
              <a:ahLst/>
              <a:cxnLst/>
              <a:rect l="l" t="t" r="r" b="b"/>
              <a:pathLst>
                <a:path w="818751" h="408336" extrusionOk="0">
                  <a:moveTo>
                    <a:pt x="409423" y="408337"/>
                  </a:moveTo>
                  <a:cubicBezTo>
                    <a:pt x="294427" y="408337"/>
                    <a:pt x="183138" y="382048"/>
                    <a:pt x="103876" y="336233"/>
                  </a:cubicBezTo>
                  <a:cubicBezTo>
                    <a:pt x="37825" y="298133"/>
                    <a:pt x="0" y="249936"/>
                    <a:pt x="0" y="204216"/>
                  </a:cubicBezTo>
                  <a:cubicBezTo>
                    <a:pt x="0" y="158496"/>
                    <a:pt x="38015" y="110300"/>
                    <a:pt x="103876" y="72104"/>
                  </a:cubicBezTo>
                  <a:cubicBezTo>
                    <a:pt x="183043" y="26289"/>
                    <a:pt x="294427" y="0"/>
                    <a:pt x="409328" y="0"/>
                  </a:cubicBezTo>
                  <a:cubicBezTo>
                    <a:pt x="524229" y="0"/>
                    <a:pt x="635708" y="26289"/>
                    <a:pt x="714875" y="72104"/>
                  </a:cubicBezTo>
                  <a:cubicBezTo>
                    <a:pt x="780926" y="110204"/>
                    <a:pt x="818751" y="158496"/>
                    <a:pt x="818751" y="204216"/>
                  </a:cubicBezTo>
                  <a:cubicBezTo>
                    <a:pt x="818751" y="249936"/>
                    <a:pt x="780736" y="298037"/>
                    <a:pt x="714875" y="336233"/>
                  </a:cubicBezTo>
                  <a:cubicBezTo>
                    <a:pt x="635708" y="382334"/>
                    <a:pt x="524324" y="408337"/>
                    <a:pt x="409423" y="408337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4" name="Google Shape;814;p18"/>
            <p:cNvSpPr/>
            <p:nvPr/>
          </p:nvSpPr>
          <p:spPr>
            <a:xfrm>
              <a:off x="3962270" y="1359312"/>
              <a:ext cx="920726" cy="532828"/>
            </a:xfrm>
            <a:custGeom>
              <a:avLst/>
              <a:gdLst/>
              <a:ahLst/>
              <a:cxnLst/>
              <a:rect l="l" t="t" r="r" b="b"/>
              <a:pathLst>
                <a:path w="920726" h="532828" extrusionOk="0">
                  <a:moveTo>
                    <a:pt x="920727" y="266414"/>
                  </a:moveTo>
                  <a:cubicBezTo>
                    <a:pt x="920727" y="413551"/>
                    <a:pt x="714615" y="532828"/>
                    <a:pt x="460363" y="532828"/>
                  </a:cubicBezTo>
                  <a:cubicBezTo>
                    <a:pt x="206112" y="532828"/>
                    <a:pt x="0" y="413551"/>
                    <a:pt x="0" y="266414"/>
                  </a:cubicBezTo>
                  <a:cubicBezTo>
                    <a:pt x="0" y="119278"/>
                    <a:pt x="206112" y="0"/>
                    <a:pt x="460363" y="0"/>
                  </a:cubicBezTo>
                  <a:cubicBezTo>
                    <a:pt x="714615" y="0"/>
                    <a:pt x="920727" y="119278"/>
                    <a:pt x="920727" y="266414"/>
                  </a:cubicBezTo>
                  <a:close/>
                </a:path>
              </a:pathLst>
            </a:custGeom>
            <a:solidFill>
              <a:srgbClr val="FFDF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5" name="Google Shape;815;p18"/>
            <p:cNvSpPr/>
            <p:nvPr/>
          </p:nvSpPr>
          <p:spPr>
            <a:xfrm>
              <a:off x="4264396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6" name="Google Shape;816;p18"/>
            <p:cNvSpPr/>
            <p:nvPr/>
          </p:nvSpPr>
          <p:spPr>
            <a:xfrm>
              <a:off x="4543522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7" name="Google Shape;817;p18"/>
            <p:cNvSpPr/>
            <p:nvPr/>
          </p:nvSpPr>
          <p:spPr>
            <a:xfrm>
              <a:off x="4264396" y="901827"/>
              <a:ext cx="319897" cy="108775"/>
            </a:xfrm>
            <a:custGeom>
              <a:avLst/>
              <a:gdLst/>
              <a:ahLst/>
              <a:cxnLst/>
              <a:rect l="l" t="t" r="r" b="b"/>
              <a:pathLst>
                <a:path w="319897" h="108775" extrusionOk="0">
                  <a:moveTo>
                    <a:pt x="157098" y="108775"/>
                  </a:moveTo>
                  <a:lnTo>
                    <a:pt x="97319" y="53911"/>
                  </a:lnTo>
                  <a:lnTo>
                    <a:pt x="23950" y="103156"/>
                  </a:lnTo>
                  <a:lnTo>
                    <a:pt x="0" y="67532"/>
                  </a:lnTo>
                  <a:lnTo>
                    <a:pt x="101310" y="857"/>
                  </a:lnTo>
                  <a:lnTo>
                    <a:pt x="159379" y="54102"/>
                  </a:lnTo>
                  <a:lnTo>
                    <a:pt x="228946" y="0"/>
                  </a:lnTo>
                  <a:lnTo>
                    <a:pt x="319897" y="67532"/>
                  </a:lnTo>
                  <a:lnTo>
                    <a:pt x="291481" y="100203"/>
                  </a:lnTo>
                  <a:lnTo>
                    <a:pt x="228851" y="53054"/>
                  </a:lnTo>
                  <a:lnTo>
                    <a:pt x="157098" y="108775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8" name="Google Shape;818;p18"/>
            <p:cNvSpPr/>
            <p:nvPr/>
          </p:nvSpPr>
          <p:spPr>
            <a:xfrm>
              <a:off x="3749667" y="190500"/>
              <a:ext cx="1343462" cy="1451800"/>
            </a:xfrm>
            <a:custGeom>
              <a:avLst/>
              <a:gdLst/>
              <a:ahLst/>
              <a:cxnLst/>
              <a:rect l="l" t="t" r="r" b="b"/>
              <a:pathLst>
                <a:path w="1343462" h="1451800" extrusionOk="0">
                  <a:moveTo>
                    <a:pt x="1132665" y="1449134"/>
                  </a:moveTo>
                  <a:cubicBezTo>
                    <a:pt x="1133425" y="1389317"/>
                    <a:pt x="1143689" y="1212723"/>
                    <a:pt x="1283870" y="969359"/>
                  </a:cubicBezTo>
                  <a:cubicBezTo>
                    <a:pt x="1449711" y="681419"/>
                    <a:pt x="1276837" y="0"/>
                    <a:pt x="671731" y="0"/>
                  </a:cubicBezTo>
                  <a:cubicBezTo>
                    <a:pt x="66625" y="0"/>
                    <a:pt x="-106249" y="681419"/>
                    <a:pt x="59592" y="969359"/>
                  </a:cubicBezTo>
                  <a:cubicBezTo>
                    <a:pt x="180766" y="1179767"/>
                    <a:pt x="207186" y="1366457"/>
                    <a:pt x="212698" y="1451801"/>
                  </a:cubicBezTo>
                </a:path>
              </a:pathLst>
            </a:custGeom>
            <a:solidFill>
              <a:srgbClr val="FFDF57">
                <a:alpha val="686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819" name="Google Shape;819;p18"/>
            <p:cNvGrpSpPr/>
            <p:nvPr/>
          </p:nvGrpSpPr>
          <p:grpSpPr>
            <a:xfrm>
              <a:off x="3923682" y="3244965"/>
              <a:ext cx="195764" cy="131404"/>
              <a:chOff x="5733332" y="4102215"/>
              <a:chExt cx="195764" cy="131404"/>
            </a:xfrm>
          </p:grpSpPr>
          <p:sp>
            <p:nvSpPr>
              <p:cNvPr id="820" name="Google Shape;820;p18"/>
              <p:cNvSpPr/>
              <p:nvPr/>
            </p:nvSpPr>
            <p:spPr>
              <a:xfrm>
                <a:off x="5734887" y="4131087"/>
                <a:ext cx="177232" cy="100744"/>
              </a:xfrm>
              <a:custGeom>
                <a:avLst/>
                <a:gdLst/>
                <a:ahLst/>
                <a:cxnLst/>
                <a:rect l="l" t="t" r="r" b="b"/>
                <a:pathLst>
                  <a:path w="177232" h="100744" extrusionOk="0">
                    <a:moveTo>
                      <a:pt x="177024" y="99346"/>
                    </a:moveTo>
                    <a:lnTo>
                      <a:pt x="150604" y="74581"/>
                    </a:lnTo>
                    <a:cubicBezTo>
                      <a:pt x="147249" y="69713"/>
                      <a:pt x="143219" y="65351"/>
                      <a:pt x="138629" y="61627"/>
                    </a:cubicBezTo>
                    <a:cubicBezTo>
                      <a:pt x="136623" y="59941"/>
                      <a:pt x="134495" y="58417"/>
                      <a:pt x="132261" y="57055"/>
                    </a:cubicBezTo>
                    <a:lnTo>
                      <a:pt x="98048" y="34195"/>
                    </a:lnTo>
                    <a:lnTo>
                      <a:pt x="60698" y="17621"/>
                    </a:lnTo>
                    <a:cubicBezTo>
                      <a:pt x="58407" y="16564"/>
                      <a:pt x="56060" y="15640"/>
                      <a:pt x="53665" y="14859"/>
                    </a:cubicBezTo>
                    <a:cubicBezTo>
                      <a:pt x="48162" y="13021"/>
                      <a:pt x="42441" y="11935"/>
                      <a:pt x="36653" y="11621"/>
                    </a:cubicBezTo>
                    <a:lnTo>
                      <a:pt x="1109" y="0"/>
                    </a:lnTo>
                    <a:cubicBezTo>
                      <a:pt x="-887" y="0"/>
                      <a:pt x="254" y="3620"/>
                      <a:pt x="1109" y="5144"/>
                    </a:cubicBezTo>
                    <a:lnTo>
                      <a:pt x="4530" y="6572"/>
                    </a:lnTo>
                    <a:cubicBezTo>
                      <a:pt x="8807" y="8192"/>
                      <a:pt x="5196" y="7620"/>
                      <a:pt x="9662" y="10763"/>
                    </a:cubicBezTo>
                    <a:lnTo>
                      <a:pt x="30096" y="16002"/>
                    </a:lnTo>
                    <a:cubicBezTo>
                      <a:pt x="43106" y="15507"/>
                      <a:pt x="55984" y="18822"/>
                      <a:pt x="67160" y="25527"/>
                    </a:cubicBezTo>
                    <a:lnTo>
                      <a:pt x="94246" y="39148"/>
                    </a:lnTo>
                    <a:lnTo>
                      <a:pt x="120287" y="54864"/>
                    </a:lnTo>
                    <a:cubicBezTo>
                      <a:pt x="131729" y="61170"/>
                      <a:pt x="140853" y="70980"/>
                      <a:pt x="146327" y="82868"/>
                    </a:cubicBezTo>
                    <a:lnTo>
                      <a:pt x="160107" y="94012"/>
                    </a:lnTo>
                    <a:cubicBezTo>
                      <a:pt x="164384" y="98012"/>
                      <a:pt x="161913" y="96298"/>
                      <a:pt x="168281" y="97250"/>
                    </a:cubicBezTo>
                    <a:lnTo>
                      <a:pt x="171797" y="100298"/>
                    </a:lnTo>
                    <a:cubicBezTo>
                      <a:pt x="174363" y="100965"/>
                      <a:pt x="178165" y="101060"/>
                      <a:pt x="177024" y="99346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1" name="Google Shape;821;p18"/>
              <p:cNvSpPr/>
              <p:nvPr/>
            </p:nvSpPr>
            <p:spPr>
              <a:xfrm>
                <a:off x="5750846" y="4118425"/>
                <a:ext cx="155883" cy="109857"/>
              </a:xfrm>
              <a:custGeom>
                <a:avLst/>
                <a:gdLst/>
                <a:ahLst/>
                <a:cxnLst/>
                <a:rect l="l" t="t" r="r" b="b"/>
                <a:pathLst>
                  <a:path w="155883" h="109857" extrusionOk="0">
                    <a:moveTo>
                      <a:pt x="86746" y="59620"/>
                    </a:moveTo>
                    <a:cubicBezTo>
                      <a:pt x="88855" y="56363"/>
                      <a:pt x="91688" y="53619"/>
                      <a:pt x="95014" y="51619"/>
                    </a:cubicBezTo>
                    <a:cubicBezTo>
                      <a:pt x="99851" y="48647"/>
                      <a:pt x="105525" y="47342"/>
                      <a:pt x="111170" y="47904"/>
                    </a:cubicBezTo>
                    <a:cubicBezTo>
                      <a:pt x="117832" y="48590"/>
                      <a:pt x="124295" y="50600"/>
                      <a:pt x="130178" y="53810"/>
                    </a:cubicBezTo>
                    <a:lnTo>
                      <a:pt x="130843" y="53810"/>
                    </a:lnTo>
                    <a:lnTo>
                      <a:pt x="140347" y="58953"/>
                    </a:lnTo>
                    <a:cubicBezTo>
                      <a:pt x="142818" y="60287"/>
                      <a:pt x="145099" y="61811"/>
                      <a:pt x="147380" y="63335"/>
                    </a:cubicBezTo>
                    <a:lnTo>
                      <a:pt x="151751" y="66573"/>
                    </a:lnTo>
                    <a:cubicBezTo>
                      <a:pt x="158309" y="71812"/>
                      <a:pt x="156408" y="82099"/>
                      <a:pt x="150611" y="90290"/>
                    </a:cubicBezTo>
                    <a:cubicBezTo>
                      <a:pt x="147399" y="94863"/>
                      <a:pt x="143702" y="99082"/>
                      <a:pt x="139587" y="102863"/>
                    </a:cubicBezTo>
                    <a:cubicBezTo>
                      <a:pt x="132231" y="109264"/>
                      <a:pt x="122119" y="111455"/>
                      <a:pt x="112786" y="108674"/>
                    </a:cubicBezTo>
                    <a:cubicBezTo>
                      <a:pt x="108528" y="107331"/>
                      <a:pt x="104413" y="105540"/>
                      <a:pt x="100526" y="103340"/>
                    </a:cubicBezTo>
                    <a:cubicBezTo>
                      <a:pt x="96934" y="101235"/>
                      <a:pt x="93522" y="98815"/>
                      <a:pt x="90357" y="96101"/>
                    </a:cubicBezTo>
                    <a:cubicBezTo>
                      <a:pt x="82374" y="88624"/>
                      <a:pt x="79874" y="76965"/>
                      <a:pt x="84084" y="66859"/>
                    </a:cubicBezTo>
                    <a:cubicBezTo>
                      <a:pt x="84702" y="64354"/>
                      <a:pt x="85596" y="61925"/>
                      <a:pt x="86746" y="59620"/>
                    </a:cubicBezTo>
                    <a:close/>
                    <a:moveTo>
                      <a:pt x="8339" y="11995"/>
                    </a:moveTo>
                    <a:cubicBezTo>
                      <a:pt x="13471" y="4089"/>
                      <a:pt x="22215" y="-1912"/>
                      <a:pt x="29628" y="565"/>
                    </a:cubicBezTo>
                    <a:lnTo>
                      <a:pt x="34380" y="2375"/>
                    </a:lnTo>
                    <a:cubicBezTo>
                      <a:pt x="36784" y="3318"/>
                      <a:pt x="39132" y="4394"/>
                      <a:pt x="41412" y="5613"/>
                    </a:cubicBezTo>
                    <a:lnTo>
                      <a:pt x="50061" y="10090"/>
                    </a:lnTo>
                    <a:lnTo>
                      <a:pt x="50631" y="10090"/>
                    </a:lnTo>
                    <a:cubicBezTo>
                      <a:pt x="56067" y="12967"/>
                      <a:pt x="60772" y="17034"/>
                      <a:pt x="64412" y="21996"/>
                    </a:cubicBezTo>
                    <a:cubicBezTo>
                      <a:pt x="67424" y="26073"/>
                      <a:pt x="68688" y="31178"/>
                      <a:pt x="67928" y="36188"/>
                    </a:cubicBezTo>
                    <a:cubicBezTo>
                      <a:pt x="67358" y="39875"/>
                      <a:pt x="65932" y="43361"/>
                      <a:pt x="63746" y="46380"/>
                    </a:cubicBezTo>
                    <a:cubicBezTo>
                      <a:pt x="61969" y="48533"/>
                      <a:pt x="59964" y="50476"/>
                      <a:pt x="57759" y="52190"/>
                    </a:cubicBezTo>
                    <a:cubicBezTo>
                      <a:pt x="49652" y="60106"/>
                      <a:pt x="37972" y="63116"/>
                      <a:pt x="27062" y="60096"/>
                    </a:cubicBezTo>
                    <a:cubicBezTo>
                      <a:pt x="23241" y="58877"/>
                      <a:pt x="19544" y="57286"/>
                      <a:pt x="16037" y="55334"/>
                    </a:cubicBezTo>
                    <a:cubicBezTo>
                      <a:pt x="12645" y="53238"/>
                      <a:pt x="9461" y="50809"/>
                      <a:pt x="6534" y="48095"/>
                    </a:cubicBezTo>
                    <a:cubicBezTo>
                      <a:pt x="309" y="42285"/>
                      <a:pt x="-1687" y="33236"/>
                      <a:pt x="1497" y="25330"/>
                    </a:cubicBezTo>
                    <a:cubicBezTo>
                      <a:pt x="3274" y="20672"/>
                      <a:pt x="5574" y="16234"/>
                      <a:pt x="8339" y="12090"/>
                    </a:cubicBez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2" name="Google Shape;822;p18"/>
              <p:cNvSpPr/>
              <p:nvPr/>
            </p:nvSpPr>
            <p:spPr>
              <a:xfrm>
                <a:off x="5733332" y="4130673"/>
                <a:ext cx="192169" cy="73375"/>
              </a:xfrm>
              <a:custGeom>
                <a:avLst/>
                <a:gdLst/>
                <a:ahLst/>
                <a:cxnLst/>
                <a:rect l="l" t="t" r="r" b="b"/>
                <a:pathLst>
                  <a:path w="192169" h="73375" extrusionOk="0">
                    <a:moveTo>
                      <a:pt x="15779" y="11368"/>
                    </a:moveTo>
                    <a:lnTo>
                      <a:pt x="36117" y="9463"/>
                    </a:lnTo>
                    <a:cubicBezTo>
                      <a:pt x="48995" y="8187"/>
                      <a:pt x="61967" y="10768"/>
                      <a:pt x="73372" y="16893"/>
                    </a:cubicBezTo>
                    <a:lnTo>
                      <a:pt x="185611" y="73376"/>
                    </a:lnTo>
                    <a:lnTo>
                      <a:pt x="192169" y="63851"/>
                    </a:lnTo>
                    <a:lnTo>
                      <a:pt x="66529" y="8320"/>
                    </a:lnTo>
                    <a:cubicBezTo>
                      <a:pt x="58974" y="4777"/>
                      <a:pt x="50810" y="2739"/>
                      <a:pt x="42484" y="2320"/>
                    </a:cubicBezTo>
                    <a:lnTo>
                      <a:pt x="2569" y="34"/>
                    </a:lnTo>
                    <a:cubicBezTo>
                      <a:pt x="1381" y="-176"/>
                      <a:pt x="250" y="614"/>
                      <a:pt x="31" y="1805"/>
                    </a:cubicBezTo>
                    <a:cubicBezTo>
                      <a:pt x="-73" y="2424"/>
                      <a:pt x="88" y="3063"/>
                      <a:pt x="478" y="3558"/>
                    </a:cubicBezTo>
                    <a:lnTo>
                      <a:pt x="1523" y="4987"/>
                    </a:lnTo>
                    <a:cubicBezTo>
                      <a:pt x="4869" y="9425"/>
                      <a:pt x="10248" y="11835"/>
                      <a:pt x="15779" y="11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3" name="Google Shape;823;p18"/>
              <p:cNvSpPr/>
              <p:nvPr/>
            </p:nvSpPr>
            <p:spPr>
              <a:xfrm>
                <a:off x="5757380" y="4106036"/>
                <a:ext cx="156130" cy="127583"/>
              </a:xfrm>
              <a:custGeom>
                <a:avLst/>
                <a:gdLst/>
                <a:ahLst/>
                <a:cxnLst/>
                <a:rect l="l" t="t" r="r" b="b"/>
                <a:pathLst>
                  <a:path w="156130" h="127583" extrusionOk="0">
                    <a:moveTo>
                      <a:pt x="136950" y="117539"/>
                    </a:moveTo>
                    <a:lnTo>
                      <a:pt x="128491" y="98489"/>
                    </a:lnTo>
                    <a:cubicBezTo>
                      <a:pt x="123036" y="86601"/>
                      <a:pt x="113950" y="76762"/>
                      <a:pt x="102546" y="70390"/>
                    </a:cubicBezTo>
                    <a:lnTo>
                      <a:pt x="0" y="8858"/>
                    </a:lnTo>
                    <a:lnTo>
                      <a:pt x="5797" y="0"/>
                    </a:lnTo>
                    <a:lnTo>
                      <a:pt x="114236" y="72295"/>
                    </a:lnTo>
                    <a:cubicBezTo>
                      <a:pt x="121439" y="76876"/>
                      <a:pt x="127645" y="82868"/>
                      <a:pt x="132483" y="89916"/>
                    </a:cubicBezTo>
                    <a:lnTo>
                      <a:pt x="155767" y="124016"/>
                    </a:lnTo>
                    <a:cubicBezTo>
                      <a:pt x="156908" y="125730"/>
                      <a:pt x="155197" y="127921"/>
                      <a:pt x="152916" y="127540"/>
                    </a:cubicBezTo>
                    <a:lnTo>
                      <a:pt x="150920" y="127540"/>
                    </a:lnTo>
                    <a:cubicBezTo>
                      <a:pt x="144866" y="126816"/>
                      <a:pt x="139601" y="123044"/>
                      <a:pt x="136950" y="11753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4" name="Google Shape;824;p18"/>
              <p:cNvSpPr/>
              <p:nvPr/>
            </p:nvSpPr>
            <p:spPr>
              <a:xfrm>
                <a:off x="5834686" y="4162247"/>
                <a:ext cx="73778" cy="62054"/>
              </a:xfrm>
              <a:custGeom>
                <a:avLst/>
                <a:gdLst/>
                <a:ahLst/>
                <a:cxnLst/>
                <a:rect l="l" t="t" r="r" b="b"/>
                <a:pathLst>
                  <a:path w="73778" h="62054" extrusionOk="0">
                    <a:moveTo>
                      <a:pt x="29231" y="178"/>
                    </a:moveTo>
                    <a:cubicBezTo>
                      <a:pt x="35893" y="835"/>
                      <a:pt x="42346" y="2807"/>
                      <a:pt x="48239" y="5988"/>
                    </a:cubicBezTo>
                    <a:lnTo>
                      <a:pt x="48809" y="5988"/>
                    </a:lnTo>
                    <a:lnTo>
                      <a:pt x="58313" y="11036"/>
                    </a:lnTo>
                    <a:cubicBezTo>
                      <a:pt x="60783" y="12465"/>
                      <a:pt x="63064" y="13894"/>
                      <a:pt x="65345" y="15418"/>
                    </a:cubicBezTo>
                    <a:cubicBezTo>
                      <a:pt x="67626" y="16942"/>
                      <a:pt x="68292" y="17608"/>
                      <a:pt x="69717" y="18751"/>
                    </a:cubicBezTo>
                    <a:cubicBezTo>
                      <a:pt x="76180" y="23895"/>
                      <a:pt x="74279" y="34277"/>
                      <a:pt x="68577" y="42373"/>
                    </a:cubicBezTo>
                    <a:cubicBezTo>
                      <a:pt x="65383" y="46993"/>
                      <a:pt x="61658" y="51222"/>
                      <a:pt x="57457" y="54946"/>
                    </a:cubicBezTo>
                    <a:cubicBezTo>
                      <a:pt x="50187" y="61442"/>
                      <a:pt x="40075" y="63681"/>
                      <a:pt x="30752" y="60852"/>
                    </a:cubicBezTo>
                    <a:cubicBezTo>
                      <a:pt x="26503" y="59433"/>
                      <a:pt x="22398" y="57613"/>
                      <a:pt x="18492" y="55422"/>
                    </a:cubicBezTo>
                    <a:cubicBezTo>
                      <a:pt x="14852" y="53384"/>
                      <a:pt x="11440" y="50955"/>
                      <a:pt x="8323" y="48184"/>
                    </a:cubicBezTo>
                    <a:cubicBezTo>
                      <a:pt x="301" y="40764"/>
                      <a:pt x="-2208" y="29105"/>
                      <a:pt x="2050" y="19037"/>
                    </a:cubicBezTo>
                    <a:cubicBezTo>
                      <a:pt x="2763" y="16370"/>
                      <a:pt x="3808" y="13808"/>
                      <a:pt x="5186" y="11417"/>
                    </a:cubicBezTo>
                    <a:cubicBezTo>
                      <a:pt x="7325" y="8179"/>
                      <a:pt x="10147" y="5445"/>
                      <a:pt x="13455" y="3416"/>
                    </a:cubicBezTo>
                    <a:cubicBezTo>
                      <a:pt x="18226" y="663"/>
                      <a:pt x="23757" y="-470"/>
                      <a:pt x="29231" y="178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5" name="Google Shape;825;p18"/>
              <p:cNvSpPr/>
              <p:nvPr/>
            </p:nvSpPr>
            <p:spPr>
              <a:xfrm>
                <a:off x="5745586" y="4102215"/>
                <a:ext cx="183510" cy="128783"/>
              </a:xfrm>
              <a:custGeom>
                <a:avLst/>
                <a:gdLst/>
                <a:ahLst/>
                <a:cxnLst/>
                <a:rect l="l" t="t" r="r" b="b"/>
                <a:pathLst>
                  <a:path w="183510" h="128783" extrusionOk="0">
                    <a:moveTo>
                      <a:pt x="14550" y="1821"/>
                    </a:moveTo>
                    <a:lnTo>
                      <a:pt x="9608" y="9632"/>
                    </a:lnTo>
                    <a:cubicBezTo>
                      <a:pt x="8753" y="10575"/>
                      <a:pt x="8753" y="12022"/>
                      <a:pt x="9608" y="12965"/>
                    </a:cubicBezTo>
                    <a:cubicBezTo>
                      <a:pt x="11347" y="14527"/>
                      <a:pt x="11822" y="17071"/>
                      <a:pt x="10748" y="19157"/>
                    </a:cubicBezTo>
                    <a:lnTo>
                      <a:pt x="2575" y="36301"/>
                    </a:lnTo>
                    <a:cubicBezTo>
                      <a:pt x="-2329" y="46274"/>
                      <a:pt x="-86" y="58304"/>
                      <a:pt x="8087" y="65829"/>
                    </a:cubicBezTo>
                    <a:lnTo>
                      <a:pt x="8087" y="65829"/>
                    </a:lnTo>
                    <a:cubicBezTo>
                      <a:pt x="14997" y="72001"/>
                      <a:pt x="23170" y="76583"/>
                      <a:pt x="32037" y="79259"/>
                    </a:cubicBezTo>
                    <a:lnTo>
                      <a:pt x="32037" y="79259"/>
                    </a:lnTo>
                    <a:cubicBezTo>
                      <a:pt x="45494" y="83374"/>
                      <a:pt x="60111" y="79717"/>
                      <a:pt x="70052" y="69734"/>
                    </a:cubicBezTo>
                    <a:lnTo>
                      <a:pt x="77655" y="62019"/>
                    </a:lnTo>
                    <a:cubicBezTo>
                      <a:pt x="79337" y="60381"/>
                      <a:pt x="80354" y="58171"/>
                      <a:pt x="80506" y="55828"/>
                    </a:cubicBezTo>
                    <a:cubicBezTo>
                      <a:pt x="81029" y="52180"/>
                      <a:pt x="84393" y="49646"/>
                      <a:pt x="88033" y="50170"/>
                    </a:cubicBezTo>
                    <a:cubicBezTo>
                      <a:pt x="88718" y="50265"/>
                      <a:pt x="89383" y="50475"/>
                      <a:pt x="90010" y="50780"/>
                    </a:cubicBezTo>
                    <a:lnTo>
                      <a:pt x="91911" y="51732"/>
                    </a:lnTo>
                    <a:lnTo>
                      <a:pt x="93811" y="52875"/>
                    </a:lnTo>
                    <a:cubicBezTo>
                      <a:pt x="96321" y="54694"/>
                      <a:pt x="96891" y="58209"/>
                      <a:pt x="95075" y="60723"/>
                    </a:cubicBezTo>
                    <a:cubicBezTo>
                      <a:pt x="94572" y="61419"/>
                      <a:pt x="93906" y="62000"/>
                      <a:pt x="93146" y="62400"/>
                    </a:cubicBezTo>
                    <a:cubicBezTo>
                      <a:pt x="91008" y="63533"/>
                      <a:pt x="89307" y="65343"/>
                      <a:pt x="88299" y="67543"/>
                    </a:cubicBezTo>
                    <a:lnTo>
                      <a:pt x="84023" y="77068"/>
                    </a:lnTo>
                    <a:cubicBezTo>
                      <a:pt x="78482" y="89508"/>
                      <a:pt x="81770" y="104119"/>
                      <a:pt x="92101" y="112978"/>
                    </a:cubicBezTo>
                    <a:lnTo>
                      <a:pt x="92101" y="112978"/>
                    </a:lnTo>
                    <a:cubicBezTo>
                      <a:pt x="99362" y="119398"/>
                      <a:pt x="107877" y="124227"/>
                      <a:pt x="117096" y="127170"/>
                    </a:cubicBezTo>
                    <a:lnTo>
                      <a:pt x="117096" y="127170"/>
                    </a:lnTo>
                    <a:cubicBezTo>
                      <a:pt x="129156" y="131066"/>
                      <a:pt x="142366" y="127780"/>
                      <a:pt x="151214" y="118693"/>
                    </a:cubicBezTo>
                    <a:lnTo>
                      <a:pt x="165470" y="103643"/>
                    </a:lnTo>
                    <a:cubicBezTo>
                      <a:pt x="167409" y="101700"/>
                      <a:pt x="170250" y="100967"/>
                      <a:pt x="172883" y="101738"/>
                    </a:cubicBezTo>
                    <a:cubicBezTo>
                      <a:pt x="174290" y="102224"/>
                      <a:pt x="175858" y="101767"/>
                      <a:pt x="176780" y="100595"/>
                    </a:cubicBezTo>
                    <a:lnTo>
                      <a:pt x="182577" y="92594"/>
                    </a:lnTo>
                    <a:cubicBezTo>
                      <a:pt x="183822" y="91108"/>
                      <a:pt x="183822" y="88937"/>
                      <a:pt x="182577" y="87451"/>
                    </a:cubicBezTo>
                    <a:cubicBezTo>
                      <a:pt x="173501" y="78412"/>
                      <a:pt x="163047" y="70887"/>
                      <a:pt x="151595" y="65162"/>
                    </a:cubicBezTo>
                    <a:lnTo>
                      <a:pt x="142091" y="60019"/>
                    </a:lnTo>
                    <a:cubicBezTo>
                      <a:pt x="135058" y="56180"/>
                      <a:pt x="127341" y="53789"/>
                      <a:pt x="119377" y="52970"/>
                    </a:cubicBezTo>
                    <a:lnTo>
                      <a:pt x="112344" y="52208"/>
                    </a:lnTo>
                    <a:cubicBezTo>
                      <a:pt x="110776" y="52284"/>
                      <a:pt x="109236" y="51732"/>
                      <a:pt x="108067" y="50684"/>
                    </a:cubicBezTo>
                    <a:cubicBezTo>
                      <a:pt x="107373" y="49703"/>
                      <a:pt x="106461" y="48884"/>
                      <a:pt x="105406" y="48303"/>
                    </a:cubicBezTo>
                    <a:lnTo>
                      <a:pt x="97613" y="44112"/>
                    </a:lnTo>
                    <a:lnTo>
                      <a:pt x="89820" y="39826"/>
                    </a:lnTo>
                    <a:cubicBezTo>
                      <a:pt x="88699" y="39254"/>
                      <a:pt x="87463" y="38930"/>
                      <a:pt x="86208" y="38873"/>
                    </a:cubicBezTo>
                    <a:cubicBezTo>
                      <a:pt x="84374" y="38826"/>
                      <a:pt x="82664" y="37949"/>
                      <a:pt x="81552" y="36492"/>
                    </a:cubicBezTo>
                    <a:lnTo>
                      <a:pt x="77750" y="31349"/>
                    </a:lnTo>
                    <a:cubicBezTo>
                      <a:pt x="73359" y="25453"/>
                      <a:pt x="67667" y="20661"/>
                      <a:pt x="61118" y="17347"/>
                    </a:cubicBezTo>
                    <a:lnTo>
                      <a:pt x="52470" y="12775"/>
                    </a:lnTo>
                    <a:cubicBezTo>
                      <a:pt x="42244" y="6698"/>
                      <a:pt x="31058" y="2412"/>
                      <a:pt x="19397" y="107"/>
                    </a:cubicBezTo>
                    <a:cubicBezTo>
                      <a:pt x="17591" y="-275"/>
                      <a:pt x="15719" y="383"/>
                      <a:pt x="14550" y="1821"/>
                    </a:cubicBezTo>
                    <a:close/>
                    <a:moveTo>
                      <a:pt x="93906" y="72020"/>
                    </a:moveTo>
                    <a:cubicBezTo>
                      <a:pt x="96045" y="68782"/>
                      <a:pt x="98867" y="66048"/>
                      <a:pt x="102175" y="64019"/>
                    </a:cubicBezTo>
                    <a:cubicBezTo>
                      <a:pt x="107012" y="61048"/>
                      <a:pt x="112696" y="59781"/>
                      <a:pt x="118331" y="60400"/>
                    </a:cubicBezTo>
                    <a:cubicBezTo>
                      <a:pt x="124993" y="61057"/>
                      <a:pt x="131447" y="63029"/>
                      <a:pt x="137339" y="66210"/>
                    </a:cubicBezTo>
                    <a:lnTo>
                      <a:pt x="137909" y="66210"/>
                    </a:lnTo>
                    <a:lnTo>
                      <a:pt x="147413" y="71258"/>
                    </a:lnTo>
                    <a:cubicBezTo>
                      <a:pt x="149884" y="72687"/>
                      <a:pt x="152165" y="74116"/>
                      <a:pt x="154446" y="75640"/>
                    </a:cubicBezTo>
                    <a:cubicBezTo>
                      <a:pt x="156727" y="77164"/>
                      <a:pt x="157392" y="77831"/>
                      <a:pt x="158817" y="78974"/>
                    </a:cubicBezTo>
                    <a:cubicBezTo>
                      <a:pt x="165280" y="84117"/>
                      <a:pt x="163379" y="94499"/>
                      <a:pt x="157677" y="102596"/>
                    </a:cubicBezTo>
                    <a:cubicBezTo>
                      <a:pt x="154484" y="107215"/>
                      <a:pt x="150758" y="111444"/>
                      <a:pt x="146558" y="115168"/>
                    </a:cubicBezTo>
                    <a:cubicBezTo>
                      <a:pt x="139287" y="121665"/>
                      <a:pt x="129175" y="123903"/>
                      <a:pt x="119852" y="121074"/>
                    </a:cubicBezTo>
                    <a:cubicBezTo>
                      <a:pt x="115604" y="119655"/>
                      <a:pt x="111498" y="117835"/>
                      <a:pt x="107592" y="115645"/>
                    </a:cubicBezTo>
                    <a:cubicBezTo>
                      <a:pt x="103952" y="113606"/>
                      <a:pt x="100540" y="111178"/>
                      <a:pt x="97423" y="108406"/>
                    </a:cubicBezTo>
                    <a:cubicBezTo>
                      <a:pt x="89402" y="100986"/>
                      <a:pt x="86893" y="89327"/>
                      <a:pt x="91150" y="79259"/>
                    </a:cubicBezTo>
                    <a:cubicBezTo>
                      <a:pt x="91768" y="76745"/>
                      <a:pt x="92690" y="74306"/>
                      <a:pt x="93906" y="72020"/>
                    </a:cubicBezTo>
                    <a:close/>
                    <a:moveTo>
                      <a:pt x="15405" y="24395"/>
                    </a:moveTo>
                    <a:cubicBezTo>
                      <a:pt x="20632" y="16585"/>
                      <a:pt x="29281" y="10584"/>
                      <a:pt x="36789" y="13060"/>
                    </a:cubicBezTo>
                    <a:cubicBezTo>
                      <a:pt x="38404" y="13546"/>
                      <a:pt x="39992" y="14118"/>
                      <a:pt x="41541" y="14775"/>
                    </a:cubicBezTo>
                    <a:cubicBezTo>
                      <a:pt x="43917" y="15727"/>
                      <a:pt x="46293" y="16871"/>
                      <a:pt x="48574" y="18014"/>
                    </a:cubicBezTo>
                    <a:lnTo>
                      <a:pt x="57222" y="22585"/>
                    </a:lnTo>
                    <a:lnTo>
                      <a:pt x="57792" y="22585"/>
                    </a:lnTo>
                    <a:cubicBezTo>
                      <a:pt x="63190" y="25519"/>
                      <a:pt x="67885" y="29577"/>
                      <a:pt x="71573" y="34492"/>
                    </a:cubicBezTo>
                    <a:cubicBezTo>
                      <a:pt x="74576" y="38607"/>
                      <a:pt x="75802" y="43750"/>
                      <a:pt x="74994" y="48779"/>
                    </a:cubicBezTo>
                    <a:cubicBezTo>
                      <a:pt x="74452" y="52437"/>
                      <a:pt x="73017" y="55904"/>
                      <a:pt x="70812" y="58876"/>
                    </a:cubicBezTo>
                    <a:cubicBezTo>
                      <a:pt x="69064" y="61076"/>
                      <a:pt x="67049" y="63057"/>
                      <a:pt x="64825" y="64781"/>
                    </a:cubicBezTo>
                    <a:cubicBezTo>
                      <a:pt x="56709" y="72677"/>
                      <a:pt x="45038" y="75687"/>
                      <a:pt x="34128" y="72687"/>
                    </a:cubicBezTo>
                    <a:cubicBezTo>
                      <a:pt x="30326" y="71458"/>
                      <a:pt x="26658" y="69830"/>
                      <a:pt x="23198" y="67829"/>
                    </a:cubicBezTo>
                    <a:cubicBezTo>
                      <a:pt x="19777" y="65810"/>
                      <a:pt x="16584" y="63410"/>
                      <a:pt x="13695" y="60685"/>
                    </a:cubicBezTo>
                    <a:cubicBezTo>
                      <a:pt x="7479" y="54828"/>
                      <a:pt x="5483" y="45760"/>
                      <a:pt x="8658" y="37825"/>
                    </a:cubicBezTo>
                    <a:cubicBezTo>
                      <a:pt x="10454" y="33158"/>
                      <a:pt x="12716" y="28691"/>
                      <a:pt x="15405" y="2449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6" name="Google Shape;826;p18"/>
              <p:cNvSpPr/>
              <p:nvPr/>
            </p:nvSpPr>
            <p:spPr>
              <a:xfrm>
                <a:off x="5752081" y="4128325"/>
                <a:ext cx="64221" cy="49275"/>
              </a:xfrm>
              <a:custGeom>
                <a:avLst/>
                <a:gdLst/>
                <a:ahLst/>
                <a:cxnLst/>
                <a:rect l="l" t="t" r="r" b="b"/>
                <a:pathLst>
                  <a:path w="64221" h="49275" extrusionOk="0">
                    <a:moveTo>
                      <a:pt x="57569" y="40196"/>
                    </a:moveTo>
                    <a:cubicBezTo>
                      <a:pt x="49481" y="48149"/>
                      <a:pt x="37782" y="51159"/>
                      <a:pt x="26872" y="48101"/>
                    </a:cubicBezTo>
                    <a:cubicBezTo>
                      <a:pt x="23118" y="46987"/>
                      <a:pt x="19487" y="45491"/>
                      <a:pt x="16037" y="43624"/>
                    </a:cubicBezTo>
                    <a:cubicBezTo>
                      <a:pt x="12597" y="41634"/>
                      <a:pt x="9404" y="39233"/>
                      <a:pt x="6534" y="36481"/>
                    </a:cubicBezTo>
                    <a:cubicBezTo>
                      <a:pt x="309" y="30671"/>
                      <a:pt x="-1687" y="21622"/>
                      <a:pt x="1497" y="13716"/>
                    </a:cubicBezTo>
                    <a:cubicBezTo>
                      <a:pt x="3369" y="8896"/>
                      <a:pt x="5754" y="4296"/>
                      <a:pt x="8624" y="0"/>
                    </a:cubicBezTo>
                    <a:lnTo>
                      <a:pt x="8624" y="0"/>
                    </a:lnTo>
                    <a:cubicBezTo>
                      <a:pt x="5992" y="4010"/>
                      <a:pt x="3797" y="8287"/>
                      <a:pt x="2067" y="12763"/>
                    </a:cubicBezTo>
                    <a:cubicBezTo>
                      <a:pt x="-1107" y="20698"/>
                      <a:pt x="888" y="29766"/>
                      <a:pt x="7104" y="35623"/>
                    </a:cubicBezTo>
                    <a:cubicBezTo>
                      <a:pt x="9993" y="38348"/>
                      <a:pt x="13186" y="40748"/>
                      <a:pt x="16608" y="42767"/>
                    </a:cubicBezTo>
                    <a:cubicBezTo>
                      <a:pt x="20067" y="44767"/>
                      <a:pt x="23735" y="46396"/>
                      <a:pt x="27537" y="47625"/>
                    </a:cubicBezTo>
                    <a:cubicBezTo>
                      <a:pt x="38447" y="50625"/>
                      <a:pt x="50118" y="47615"/>
                      <a:pt x="58234" y="39719"/>
                    </a:cubicBezTo>
                    <a:cubicBezTo>
                      <a:pt x="60439" y="38005"/>
                      <a:pt x="62444" y="36061"/>
                      <a:pt x="64222" y="33909"/>
                    </a:cubicBezTo>
                    <a:lnTo>
                      <a:pt x="63556" y="34099"/>
                    </a:lnTo>
                    <a:cubicBezTo>
                      <a:pt x="61827" y="36376"/>
                      <a:pt x="59812" y="38424"/>
                      <a:pt x="57569" y="40196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7" name="Google Shape;827;p18"/>
              <p:cNvSpPr/>
              <p:nvPr/>
            </p:nvSpPr>
            <p:spPr>
              <a:xfrm>
                <a:off x="5833480" y="4174426"/>
                <a:ext cx="68642" cy="51616"/>
              </a:xfrm>
              <a:custGeom>
                <a:avLst/>
                <a:gdLst/>
                <a:ahLst/>
                <a:cxnLst/>
                <a:rect l="l" t="t" r="r" b="b"/>
                <a:pathLst>
                  <a:path w="68642" h="51616" extrusionOk="0">
                    <a:moveTo>
                      <a:pt x="57428" y="44577"/>
                    </a:moveTo>
                    <a:cubicBezTo>
                      <a:pt x="50139" y="51044"/>
                      <a:pt x="40027" y="53245"/>
                      <a:pt x="30722" y="50387"/>
                    </a:cubicBezTo>
                    <a:cubicBezTo>
                      <a:pt x="26465" y="49044"/>
                      <a:pt x="22350" y="47254"/>
                      <a:pt x="18463" y="45053"/>
                    </a:cubicBezTo>
                    <a:cubicBezTo>
                      <a:pt x="14870" y="42948"/>
                      <a:pt x="11458" y="40529"/>
                      <a:pt x="8293" y="37814"/>
                    </a:cubicBezTo>
                    <a:cubicBezTo>
                      <a:pt x="310" y="30337"/>
                      <a:pt x="-2189" y="18679"/>
                      <a:pt x="2021" y="8572"/>
                    </a:cubicBezTo>
                    <a:cubicBezTo>
                      <a:pt x="2772" y="5953"/>
                      <a:pt x="3827" y="3429"/>
                      <a:pt x="5157" y="1048"/>
                    </a:cubicBezTo>
                    <a:lnTo>
                      <a:pt x="5917" y="0"/>
                    </a:lnTo>
                    <a:cubicBezTo>
                      <a:pt x="4616" y="2343"/>
                      <a:pt x="3589" y="4839"/>
                      <a:pt x="2876" y="7429"/>
                    </a:cubicBezTo>
                    <a:cubicBezTo>
                      <a:pt x="-1381" y="17497"/>
                      <a:pt x="1128" y="29165"/>
                      <a:pt x="9149" y="36576"/>
                    </a:cubicBezTo>
                    <a:cubicBezTo>
                      <a:pt x="12266" y="39348"/>
                      <a:pt x="15678" y="41777"/>
                      <a:pt x="19318" y="43815"/>
                    </a:cubicBezTo>
                    <a:cubicBezTo>
                      <a:pt x="23224" y="46006"/>
                      <a:pt x="27330" y="47825"/>
                      <a:pt x="31578" y="49244"/>
                    </a:cubicBezTo>
                    <a:cubicBezTo>
                      <a:pt x="40901" y="52073"/>
                      <a:pt x="51013" y="49835"/>
                      <a:pt x="58283" y="43339"/>
                    </a:cubicBezTo>
                    <a:cubicBezTo>
                      <a:pt x="62142" y="39881"/>
                      <a:pt x="65620" y="36023"/>
                      <a:pt x="68643" y="31813"/>
                    </a:cubicBezTo>
                    <a:lnTo>
                      <a:pt x="68643" y="31813"/>
                    </a:lnTo>
                    <a:cubicBezTo>
                      <a:pt x="65440" y="36509"/>
                      <a:pt x="61667" y="40795"/>
                      <a:pt x="57428" y="44577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8" name="Google Shape;828;p18"/>
              <p:cNvSpPr/>
              <p:nvPr/>
            </p:nvSpPr>
            <p:spPr>
              <a:xfrm>
                <a:off x="5752373" y="4115091"/>
                <a:ext cx="68187" cy="61619"/>
              </a:xfrm>
              <a:custGeom>
                <a:avLst/>
                <a:gdLst/>
                <a:ahLst/>
                <a:cxnLst/>
                <a:rect l="l" t="t" r="r" b="b"/>
                <a:pathLst>
                  <a:path w="68187" h="61619" extrusionOk="0">
                    <a:moveTo>
                      <a:pt x="64786" y="21997"/>
                    </a:moveTo>
                    <a:cubicBezTo>
                      <a:pt x="61098" y="17082"/>
                      <a:pt x="56403" y="13024"/>
                      <a:pt x="51005" y="10090"/>
                    </a:cubicBezTo>
                    <a:lnTo>
                      <a:pt x="50435" y="10090"/>
                    </a:lnTo>
                    <a:lnTo>
                      <a:pt x="41787" y="5518"/>
                    </a:lnTo>
                    <a:cubicBezTo>
                      <a:pt x="39506" y="4375"/>
                      <a:pt x="37130" y="3232"/>
                      <a:pt x="34754" y="2280"/>
                    </a:cubicBezTo>
                    <a:cubicBezTo>
                      <a:pt x="33205" y="1623"/>
                      <a:pt x="31617" y="1051"/>
                      <a:pt x="30002" y="565"/>
                    </a:cubicBezTo>
                    <a:cubicBezTo>
                      <a:pt x="22494" y="-1911"/>
                      <a:pt x="13845" y="4090"/>
                      <a:pt x="8618" y="11900"/>
                    </a:cubicBezTo>
                    <a:cubicBezTo>
                      <a:pt x="5767" y="16205"/>
                      <a:pt x="3382" y="20806"/>
                      <a:pt x="1490" y="25616"/>
                    </a:cubicBezTo>
                    <a:cubicBezTo>
                      <a:pt x="-1684" y="33551"/>
                      <a:pt x="312" y="42618"/>
                      <a:pt x="6527" y="48476"/>
                    </a:cubicBezTo>
                    <a:cubicBezTo>
                      <a:pt x="9417" y="51200"/>
                      <a:pt x="12610" y="53601"/>
                      <a:pt x="16031" y="55620"/>
                    </a:cubicBezTo>
                    <a:cubicBezTo>
                      <a:pt x="19491" y="57620"/>
                      <a:pt x="23159" y="59249"/>
                      <a:pt x="26960" y="60478"/>
                    </a:cubicBezTo>
                    <a:cubicBezTo>
                      <a:pt x="37871" y="63478"/>
                      <a:pt x="49542" y="60468"/>
                      <a:pt x="57658" y="52572"/>
                    </a:cubicBezTo>
                    <a:cubicBezTo>
                      <a:pt x="59882" y="50848"/>
                      <a:pt x="61896" y="48867"/>
                      <a:pt x="63645" y="46666"/>
                    </a:cubicBezTo>
                    <a:cubicBezTo>
                      <a:pt x="65850" y="43695"/>
                      <a:pt x="67285" y="40228"/>
                      <a:pt x="67827" y="36570"/>
                    </a:cubicBezTo>
                    <a:cubicBezTo>
                      <a:pt x="68825" y="31503"/>
                      <a:pt x="67732" y="26235"/>
                      <a:pt x="64786" y="21997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29" name="Google Shape;829;p18"/>
            <p:cNvGrpSpPr/>
            <p:nvPr/>
          </p:nvGrpSpPr>
          <p:grpSpPr>
            <a:xfrm flipH="1">
              <a:off x="3829267" y="2465054"/>
              <a:ext cx="683694" cy="518573"/>
              <a:chOff x="6621095" y="1452181"/>
              <a:chExt cx="330894" cy="250785"/>
            </a:xfrm>
          </p:grpSpPr>
          <p:sp>
            <p:nvSpPr>
              <p:cNvPr id="830" name="Google Shape;830;p18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1" name="Google Shape;831;p18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2" name="Google Shape;832;p18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3" name="Google Shape;833;p18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4" name="Google Shape;834;p18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835" name="Google Shape;835;p18"/>
            <p:cNvSpPr/>
            <p:nvPr/>
          </p:nvSpPr>
          <p:spPr>
            <a:xfrm rot="-1803147">
              <a:off x="6082659" y="320502"/>
              <a:ext cx="40427" cy="70097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6" name="Google Shape;836;p18"/>
            <p:cNvSpPr/>
            <p:nvPr/>
          </p:nvSpPr>
          <p:spPr>
            <a:xfrm>
              <a:off x="5777153" y="2115925"/>
              <a:ext cx="669353" cy="387341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7" name="Google Shape;837;p18"/>
            <p:cNvSpPr/>
            <p:nvPr/>
          </p:nvSpPr>
          <p:spPr>
            <a:xfrm>
              <a:off x="5964040" y="276791"/>
              <a:ext cx="375852" cy="551229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8" name="Google Shape;838;p18"/>
            <p:cNvSpPr/>
            <p:nvPr/>
          </p:nvSpPr>
          <p:spPr>
            <a:xfrm>
              <a:off x="5952425" y="673402"/>
              <a:ext cx="70057" cy="407712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9" name="Google Shape;839;p18"/>
            <p:cNvSpPr/>
            <p:nvPr/>
          </p:nvSpPr>
          <p:spPr>
            <a:xfrm>
              <a:off x="5992903" y="271657"/>
              <a:ext cx="179035" cy="222681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0" name="Google Shape;840;p18"/>
            <p:cNvSpPr/>
            <p:nvPr/>
          </p:nvSpPr>
          <p:spPr>
            <a:xfrm>
              <a:off x="6027515" y="513497"/>
              <a:ext cx="222025" cy="248990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1" name="Google Shape;841;p18"/>
            <p:cNvSpPr/>
            <p:nvPr/>
          </p:nvSpPr>
          <p:spPr>
            <a:xfrm>
              <a:off x="5963282" y="594790"/>
              <a:ext cx="323371" cy="372912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2" name="Google Shape;842;p18"/>
            <p:cNvSpPr/>
            <p:nvPr/>
          </p:nvSpPr>
          <p:spPr>
            <a:xfrm>
              <a:off x="6020709" y="289521"/>
              <a:ext cx="238064" cy="294179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3" name="Google Shape;843;p18"/>
            <p:cNvSpPr/>
            <p:nvPr/>
          </p:nvSpPr>
          <p:spPr>
            <a:xfrm>
              <a:off x="6029967" y="288305"/>
              <a:ext cx="239492" cy="225171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4" name="Google Shape;844;p18"/>
            <p:cNvSpPr/>
            <p:nvPr/>
          </p:nvSpPr>
          <p:spPr>
            <a:xfrm>
              <a:off x="6069645" y="2237688"/>
              <a:ext cx="188076" cy="143860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5" name="Google Shape;845;p18"/>
            <p:cNvSpPr/>
            <p:nvPr/>
          </p:nvSpPr>
          <p:spPr>
            <a:xfrm>
              <a:off x="6070415" y="2283614"/>
              <a:ext cx="187263" cy="97891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6" name="Google Shape;846;p18"/>
            <p:cNvSpPr/>
            <p:nvPr/>
          </p:nvSpPr>
          <p:spPr>
            <a:xfrm>
              <a:off x="5927157" y="2205996"/>
              <a:ext cx="172547" cy="133696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7" name="Google Shape;847;p18"/>
            <p:cNvSpPr/>
            <p:nvPr/>
          </p:nvSpPr>
          <p:spPr>
            <a:xfrm>
              <a:off x="5927737" y="2249998"/>
              <a:ext cx="171800" cy="89748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8" name="Google Shape;848;p18"/>
            <p:cNvSpPr/>
            <p:nvPr/>
          </p:nvSpPr>
          <p:spPr>
            <a:xfrm>
              <a:off x="5955035" y="963103"/>
              <a:ext cx="368082" cy="128814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9" name="Google Shape;849;p18"/>
            <p:cNvSpPr/>
            <p:nvPr/>
          </p:nvSpPr>
          <p:spPr>
            <a:xfrm>
              <a:off x="5939457" y="937334"/>
              <a:ext cx="391797" cy="856741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0" name="Google Shape;850;p18"/>
            <p:cNvSpPr/>
            <p:nvPr/>
          </p:nvSpPr>
          <p:spPr>
            <a:xfrm>
              <a:off x="5733626" y="681017"/>
              <a:ext cx="564393" cy="49234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" name="Google Shape;851;p18"/>
            <p:cNvSpPr/>
            <p:nvPr/>
          </p:nvSpPr>
          <p:spPr>
            <a:xfrm>
              <a:off x="6171801" y="649512"/>
              <a:ext cx="135912" cy="159574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2" name="Google Shape;852;p18"/>
            <p:cNvSpPr/>
            <p:nvPr/>
          </p:nvSpPr>
          <p:spPr>
            <a:xfrm>
              <a:off x="5953447" y="594810"/>
              <a:ext cx="109819" cy="11544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69532451"/>
      </p:ext>
    </p:extLst>
  </p:cSld>
  <p:clrMapOvr>
    <a:masterClrMapping/>
  </p:clrMapOvr>
  <p:transition advTm="10960">
    <p:fade thruBlk="1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p18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fld id="{00000000-1234-1234-1234-123412341234}" type="slidenum">
              <a:rPr lang="en"/>
              <a:pPr/>
              <a:t>9</a:t>
            </a:fld>
            <a:endParaRPr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972" y="456876"/>
            <a:ext cx="7190509" cy="4414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483317"/>
      </p:ext>
    </p:extLst>
  </p:cSld>
  <p:clrMapOvr>
    <a:masterClrMapping/>
  </p:clrMapOvr>
  <p:transition advTm="7920">
    <p:fade thruBlk="1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aoler template">
  <a:themeElements>
    <a:clrScheme name="Custom 347">
      <a:dk1>
        <a:srgbClr val="3A3F50"/>
      </a:dk1>
      <a:lt1>
        <a:srgbClr val="FFFFFF"/>
      </a:lt1>
      <a:dk2>
        <a:srgbClr val="757B89"/>
      </a:dk2>
      <a:lt2>
        <a:srgbClr val="E9EAF2"/>
      </a:lt2>
      <a:accent1>
        <a:srgbClr val="00B5DD"/>
      </a:accent1>
      <a:accent2>
        <a:srgbClr val="007BB9"/>
      </a:accent2>
      <a:accent3>
        <a:srgbClr val="8C50FF"/>
      </a:accent3>
      <a:accent4>
        <a:srgbClr val="FF4D4D"/>
      </a:accent4>
      <a:accent5>
        <a:srgbClr val="F9CB07"/>
      </a:accent5>
      <a:accent6>
        <a:srgbClr val="A6CE28"/>
      </a:accent6>
      <a:hlink>
        <a:srgbClr val="007BB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1698</TotalTime>
  <Words>435</Words>
  <Application>Microsoft Office PowerPoint</Application>
  <PresentationFormat>On-screen Show (16:9)</PresentationFormat>
  <Paragraphs>78</Paragraphs>
  <Slides>17</Slides>
  <Notes>15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Raleway Thin</vt:lpstr>
      <vt:lpstr>Barlow</vt:lpstr>
      <vt:lpstr>Arial</vt:lpstr>
      <vt:lpstr>Barlow Light</vt:lpstr>
      <vt:lpstr>Edwardian Script ITC</vt:lpstr>
      <vt:lpstr>Raleway</vt:lpstr>
      <vt:lpstr>Calibri</vt:lpstr>
      <vt:lpstr>Wingdings</vt:lpstr>
      <vt:lpstr>Gaoler template</vt:lpstr>
      <vt:lpstr>TEAM J Folasewa Abdulsalam, Adenike Adesanya, Ibrahim Murtala, Amaobichuckwu Chibuzor  A Knowledge based Web-app Predictive System for CO2 Emission.</vt:lpstr>
      <vt:lpstr>Hi!</vt:lpstr>
      <vt:lpstr>  The Big Question?  What problem is team J solving and what solution are we profering?</vt:lpstr>
      <vt:lpstr>PowerPoint Presentation</vt:lpstr>
      <vt:lpstr>Guess what?</vt:lpstr>
      <vt:lpstr>PowerPoint Presentation</vt:lpstr>
      <vt:lpstr>Solution?</vt:lpstr>
      <vt:lpstr>Academic Poster Session</vt:lpstr>
      <vt:lpstr>PowerPoint Presentation</vt:lpstr>
      <vt:lpstr>PowerPoint Presentation</vt:lpstr>
      <vt:lpstr>Roadmap-A pipeline for the poster</vt:lpstr>
      <vt:lpstr>PowerPoint Presentation</vt:lpstr>
      <vt:lpstr>PowerPoint Presentation</vt:lpstr>
      <vt:lpstr>Value?  Where do we see our solution being used in the business world and how can it help reduce CO2?</vt:lpstr>
      <vt:lpstr>PowerPoint Presentation</vt:lpstr>
      <vt:lpstr>Meet The Team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Mariam Folasewa</dc:creator>
  <cp:lastModifiedBy>Mariam Folasewa</cp:lastModifiedBy>
  <cp:revision>97</cp:revision>
  <dcterms:modified xsi:type="dcterms:W3CDTF">2021-09-16T20:56:09Z</dcterms:modified>
</cp:coreProperties>
</file>